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2"/>
  </p:notesMasterIdLst>
  <p:sldIdLst>
    <p:sldId id="256" r:id="rId2"/>
    <p:sldId id="257" r:id="rId3"/>
    <p:sldId id="258" r:id="rId4"/>
    <p:sldId id="259" r:id="rId5"/>
    <p:sldId id="260" r:id="rId6"/>
    <p:sldId id="261" r:id="rId7"/>
    <p:sldId id="357" r:id="rId8"/>
    <p:sldId id="264" r:id="rId9"/>
    <p:sldId id="262" r:id="rId10"/>
    <p:sldId id="263" r:id="rId11"/>
    <p:sldId id="265" r:id="rId12"/>
    <p:sldId id="358" r:id="rId13"/>
    <p:sldId id="361" r:id="rId14"/>
    <p:sldId id="362" r:id="rId15"/>
    <p:sldId id="363" r:id="rId16"/>
    <p:sldId id="365" r:id="rId17"/>
    <p:sldId id="366" r:id="rId18"/>
    <p:sldId id="367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360" r:id="rId48"/>
    <p:sldId id="359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71" r:id="rId66"/>
    <p:sldId id="372" r:id="rId67"/>
    <p:sldId id="373" r:id="rId68"/>
    <p:sldId id="374" r:id="rId69"/>
    <p:sldId id="375" r:id="rId70"/>
    <p:sldId id="368" r:id="rId71"/>
    <p:sldId id="369" r:id="rId72"/>
    <p:sldId id="370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11" r:id="rId85"/>
    <p:sldId id="312" r:id="rId86"/>
    <p:sldId id="313" r:id="rId87"/>
    <p:sldId id="314" r:id="rId88"/>
    <p:sldId id="315" r:id="rId89"/>
    <p:sldId id="316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28" r:id="rId102"/>
    <p:sldId id="329" r:id="rId103"/>
    <p:sldId id="330" r:id="rId104"/>
    <p:sldId id="331" r:id="rId105"/>
    <p:sldId id="332" r:id="rId106"/>
    <p:sldId id="333" r:id="rId107"/>
    <p:sldId id="334" r:id="rId108"/>
    <p:sldId id="335" r:id="rId109"/>
    <p:sldId id="336" r:id="rId110"/>
    <p:sldId id="337" r:id="rId111"/>
    <p:sldId id="338" r:id="rId112"/>
    <p:sldId id="339" r:id="rId113"/>
    <p:sldId id="340" r:id="rId114"/>
    <p:sldId id="341" r:id="rId115"/>
    <p:sldId id="342" r:id="rId116"/>
    <p:sldId id="387" r:id="rId117"/>
    <p:sldId id="345" r:id="rId118"/>
    <p:sldId id="347" r:id="rId119"/>
    <p:sldId id="344" r:id="rId120"/>
    <p:sldId id="346" r:id="rId121"/>
    <p:sldId id="348" r:id="rId122"/>
    <p:sldId id="349" r:id="rId123"/>
    <p:sldId id="350" r:id="rId124"/>
    <p:sldId id="351" r:id="rId125"/>
    <p:sldId id="352" r:id="rId126"/>
    <p:sldId id="388" r:id="rId127"/>
    <p:sldId id="353" r:id="rId128"/>
    <p:sldId id="354" r:id="rId129"/>
    <p:sldId id="355" r:id="rId130"/>
    <p:sldId id="356" r:id="rId131"/>
  </p:sldIdLst>
  <p:sldSz cx="9144000" cy="5143500" type="screen16x9"/>
  <p:notesSz cx="6858000" cy="9144000"/>
  <p:embeddedFontLst>
    <p:embeddedFont>
      <p:font typeface="Nanum Gothic" panose="02010600030101010101" charset="-127"/>
      <p:regular r:id="rId133"/>
    </p:embeddedFont>
    <p:embeddedFont>
      <p:font typeface="Consolas" panose="020B0609020204030204" pitchFamily="49" charset="0"/>
      <p:regular r:id="rId134"/>
      <p:bold r:id="rId135"/>
      <p:italic r:id="rId136"/>
      <p:boldItalic r:id="rId137"/>
    </p:embeddedFont>
    <p:embeddedFont>
      <p:font typeface="Roboto" panose="02000000000000000000" pitchFamily="2" charset="0"/>
      <p:regular r:id="rId138"/>
    </p:embeddedFont>
  </p:embeddedFontLst>
  <p:custDataLst>
    <p:tags r:id="rId13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16A7C1A-1294-4CA6-8C2C-5C06D6C14A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951" autoAdjust="0"/>
  </p:normalViewPr>
  <p:slideViewPr>
    <p:cSldViewPr snapToGrid="0" showGuides="1">
      <p:cViewPr varScale="1">
        <p:scale>
          <a:sx n="87" d="100"/>
          <a:sy n="87" d="100"/>
        </p:scale>
        <p:origin x="21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2.fntdata"/><Relationship Id="rId139" Type="http://schemas.openxmlformats.org/officeDocument/2006/relationships/tags" Target="tags/tag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>
                <a:solidFill>
                  <a:schemeClr val="dk1"/>
                </a:solidFill>
              </a:rPr>
              <a:t>Note: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These visuals could represent transformations (left) or operations (right)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The visuals on the right use the Math Equations Add on for Google Slides.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If you click on the equation you are able to modify it by: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Selecting Add Ons → Math Equations → Menu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While the equation is selected, click “Connect to Equation” on the “Math Equations UI”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Then change the properties like </a:t>
            </a:r>
            <a:r>
              <a:rPr lang="en-GB" dirty="0" err="1">
                <a:solidFill>
                  <a:schemeClr val="dk1"/>
                </a:solidFill>
              </a:rPr>
              <a:t>color</a:t>
            </a:r>
            <a:r>
              <a:rPr lang="en-GB" dirty="0">
                <a:solidFill>
                  <a:schemeClr val="dk1"/>
                </a:solidFill>
              </a:rPr>
              <a:t>, size, etc.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>
                <a:solidFill>
                  <a:schemeClr val="dk1"/>
                </a:solidFill>
              </a:rPr>
              <a:t>Log: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Added a dark theme version of the previous slide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Google Shape;5279;ga361af62e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0" name="Google Shape;5280;ga361af62e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7" name="Google Shape;5287;ga982209119_7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8" name="Google Shape;5288;ga982209119_7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2" name="Google Shape;5292;g55822fc331c9ff6a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3" name="Google Shape;5293;g55822fc331c9ff6a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7" name="Google Shape;5297;g55822fc331c9ff6a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8" name="Google Shape;5298;g55822fc331c9ff6a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2" name="Google Shape;5302;g55822fc331c9ff6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3" name="Google Shape;5303;g55822fc331c9ff6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9" name="Google Shape;5309;ga4de7e2a44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0" name="Google Shape;5310;ga4de7e2a44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Can represent a multidimensional array (2D)</a:t>
            </a: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Google Shape;5328;ga4de7e2a44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9" name="Google Shape;5329;ga4de7e2a44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" name="Google Shape;5345;ga48177d0af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6" name="Google Shape;5346;ga48177d0af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These visuals can represent a multi-directional array (3D)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3" name="Google Shape;5373;ga4de7e2a44_1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4" name="Google Shape;5374;ga4de7e2a44_1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gac406953a5_2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8" name="Google Shape;5468;gac406953a5_2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aeaf79e6c_3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aeaf79e6c_3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add abstract backgrounds here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0" name="Google Shape;5500;gab0ad5c90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1" name="Google Shape;5501;gab0ad5c90a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4" name="Google Shape;5524;g78327f1586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5" name="Google Shape;5525;g78327f1586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Can represent a multidimensional array (2D)</a:t>
            </a: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" name="Google Shape;5529;ga4de7e2a44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0" name="Google Shape;5530;ga4de7e2a44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Can represent a multidimensional array (2D)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1" name="Google Shape;5541;g78327f1586_15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2" name="Google Shape;5542;g78327f1586_15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6" name="Google Shape;5546;g78327f1586_153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7" name="Google Shape;5547;g78327f1586_153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u="sng" dirty="0">
              <a:solidFill>
                <a:schemeClr val="hlink"/>
              </a:solidFill>
              <a:hlinkClick r:id="rId3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0" name="Google Shape;5670;g78327f1586_1537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1" name="Google Shape;5671;g78327f1586_1537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5" name="Google Shape;6275;g78327f1586_1537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6" name="Google Shape;6276;g78327f1586_1537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878bb028e8_168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878bb028e8_168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2" name="Google Shape;5862;g78327f1586_1537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3" name="Google Shape;5863;g78327f1586_1537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7" name="Google Shape;5787;g9aeaf79e6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8" name="Google Shape;5788;g9aeaf79e6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 u="sng" dirty="0">
              <a:solidFill>
                <a:schemeClr val="accent5"/>
              </a:solidFill>
              <a:hlinkClick r:id="rId3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>
                <a:solidFill>
                  <a:schemeClr val="dk1"/>
                </a:solidFill>
              </a:rPr>
              <a:t>Note: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These visuals could represent transformations (left) or operations (right)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The visuals on the right use the Math Equations Add on for Google Slides.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If you click on the equation you are able to modify it by: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Selecting Add Ons → Math Equations → Menu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While the equation is selected, click “Connect to Equation” on the “Math Equations UI”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Then change the properties like </a:t>
            </a:r>
            <a:r>
              <a:rPr lang="en-GB" dirty="0" err="1">
                <a:solidFill>
                  <a:schemeClr val="dk1"/>
                </a:solidFill>
              </a:rPr>
              <a:t>color</a:t>
            </a:r>
            <a:r>
              <a:rPr lang="en-GB" dirty="0">
                <a:solidFill>
                  <a:schemeClr val="dk1"/>
                </a:solidFill>
              </a:rPr>
              <a:t>, size, etc.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>
                <a:solidFill>
                  <a:schemeClr val="dk1"/>
                </a:solidFill>
              </a:rPr>
              <a:t>Log: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dirty="0">
                <a:solidFill>
                  <a:schemeClr val="dk1"/>
                </a:solidFill>
              </a:rPr>
              <a:t>Added a dark theme version of the previous slide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1" name="Google Shape;5841;g878bb028e8_168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2" name="Google Shape;5842;g878bb028e8_168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5" name="Google Shape;5965;g78327f1586_1537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6" name="Google Shape;5966;g78327f1586_1537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" name="Google Shape;6021;g78327f1586_1537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2" name="Google Shape;6022;g78327f1586_1537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Google Shape;6102;g78327f1586_1537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3" name="Google Shape;6103;g78327f1586_1537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6" name="Google Shape;6196;g78327f1586_1537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7" name="Google Shape;6197;g78327f1586_1537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9" name="Google Shape;6299;g78327f1586_1537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0" name="Google Shape;6300;g78327f1586_1537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7" name="Google Shape;6847;g78327f1586_1537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8" name="Google Shape;6848;g78327f1586_1537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5" name="Google Shape;6355;g85a0789696_7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6" name="Google Shape;6356;g85a0789696_7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7" name="Google Shape;6587;g78327f1586_1537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8" name="Google Shape;6588;g78327f1586_1537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1" name="Google Shape;6621;gb2c25a3d5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2" name="Google Shape;6622;gb2c25a3d5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8327f158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8327f158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figure aims to demonstrate the process of tokenization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If you want to change the gradient </a:t>
            </a:r>
            <a:r>
              <a:rPr lang="en-GB" dirty="0" err="1"/>
              <a:t>colors</a:t>
            </a:r>
            <a:r>
              <a:rPr lang="en-GB" dirty="0"/>
              <a:t> of this shape, you can simply click on the shape and then select “Fill </a:t>
            </a:r>
            <a:r>
              <a:rPr lang="en-GB" dirty="0" err="1"/>
              <a:t>color</a:t>
            </a:r>
            <a:r>
              <a:rPr lang="en-GB" dirty="0"/>
              <a:t>” (the bucket looking icon at the top).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is a gradient </a:t>
            </a:r>
            <a:r>
              <a:rPr lang="en-GB" dirty="0" err="1"/>
              <a:t>color</a:t>
            </a:r>
            <a:r>
              <a:rPr lang="en-GB" dirty="0"/>
              <a:t> so you can customize however you want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6" name="Google Shape;6626;ga4de7e2a4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7" name="Google Shape;6627;ga4de7e2a4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Can represent a multidimensional array (2D)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5a078969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5a078969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85a0789696_74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85a0789696_74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5a0789696_23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5a0789696_23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8a7331a6e5_20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8a7331a6e5_20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8a7331a6e5_206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8a7331a6e5_206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5822fc331c9ff6a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5822fc331c9ff6a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8327f158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8327f158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Basic components go here.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4de7e2a44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4de7e2a44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8ce2156e9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8ce2156e9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4de7e2a4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4de7e2a4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48177d0af_7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48177d0af_7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c406953a5_29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c406953a5_29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4de7e2a44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4de7e2a44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Can represent a multidimensional array (2D)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4de7e2a44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4de7e2a44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c406953a5_29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ac406953a5_29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c406953a5_29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c406953a5_29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c406953a5_29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c406953a5_29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327f1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327f1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is a simple round rectangle that can represent some process, operation, or transformation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c406953a5_29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c406953a5_29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c406953a5_29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c406953a5_29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ac745f9488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ac745f9488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c406953a5_29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c406953a5_29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c406953a5_29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c406953a5_29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406953a5_29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406953a5_29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a8ce2156e9_3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a8ce2156e9_3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a982209119_7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a982209119_7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a8ce2156e9_1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a8ce2156e9_1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85a078969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85a078969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327f15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327f15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can be used to represent a vector. If you want to edit the distance between each element, you can “ungroup” the shapes and then modify the distance between the individual lines.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85a0789696_74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85a0789696_74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85a0789696_23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85a0789696_23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8a7331a6e5_20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8a7331a6e5_20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8a7331a6e5_206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8a7331a6e5_206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85a0789696_235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85a0789696_235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g878bb028e8_88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" name="Google Shape;3187;g878bb028e8_88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g78327f1586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2" name="Google Shape;3212;g78327f1586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1 hidden layer neural 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aeaf79e6c_3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aeaf79e6c_3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Using the same visual components from before and a few new custom ones, I was able to come up with the Transformer architecture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is a reproduction of the Transformer architecture figure presented in the work of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Vaswani et al. 2017</a:t>
            </a:r>
            <a:endParaRPr lang="en-GB" u="sng" dirty="0">
              <a:solidFill>
                <a:schemeClr val="hlink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You can further customize it however you want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8327f1586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8327f1586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Using the same visual components from before and a few new custom ones, I was able to come up with the Transformer architecture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is a reproduction of the Transformer architecture figure presented in the work of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Vaswani et al. 2017</a:t>
            </a:r>
            <a:endParaRPr lang="en-GB" u="sng" dirty="0">
              <a:solidFill>
                <a:schemeClr val="hlink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You can further customize it however you want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78327f1586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78327f1586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Using the same visual components from before and a few new custom ones, I was able to come up with the Transformer architecture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is a reproduction of the Transformer architecture figure presented in the work of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Vaswani et al. 2017</a:t>
            </a:r>
            <a:endParaRPr lang="en-GB" u="sng" dirty="0">
              <a:solidFill>
                <a:schemeClr val="hlink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You can further customize it however you want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d0cd77ab1_25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d0cd77ab1_25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Symbolizing an embedding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9aeaf79e6c_3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9aeaf79e6c_3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Using the same visual components from before and a few new custom ones, I was able to come up with the Transformer architecture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is a reproduction of the Transformer architecture figure presented in the work of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Vaswani et al. 2017</a:t>
            </a:r>
            <a:endParaRPr lang="en-GB" u="sng" dirty="0">
              <a:solidFill>
                <a:schemeClr val="hlink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You can further customize it however you want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g78327f158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6" name="Google Shape;3376;g78327f158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figure aims to demonstrate the process of tokenization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If you want to change the gradient </a:t>
            </a:r>
            <a:r>
              <a:rPr lang="en-GB" dirty="0" err="1"/>
              <a:t>colors</a:t>
            </a:r>
            <a:r>
              <a:rPr lang="en-GB" dirty="0"/>
              <a:t> of this shape, you can simply click on the shape and then select “Fill </a:t>
            </a:r>
            <a:r>
              <a:rPr lang="en-GB" dirty="0" err="1"/>
              <a:t>color</a:t>
            </a:r>
            <a:r>
              <a:rPr lang="en-GB" dirty="0"/>
              <a:t>” (the bucket looking icon at the top).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is a gradient </a:t>
            </a:r>
            <a:r>
              <a:rPr lang="en-GB" dirty="0" err="1"/>
              <a:t>color</a:t>
            </a:r>
            <a:r>
              <a:rPr lang="en-GB" dirty="0"/>
              <a:t> so you can customize however you want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78327f158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78327f158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Gradient background shows some inspirations and ideas for color themes that could be used for backgrounds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examples used in this section are inspired by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https://uigradients.com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g78327f1586_2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8" name="Google Shape;3398;g78327f1586_2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78327f1586_21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78327f1586_21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78327f1586_2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78327f1586_2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g78327f1586_217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7" name="Google Shape;3557;g78327f1586_217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78327f1586_217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78327f1586_217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g78327f1586_21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3" name="Google Shape;3613;g78327f1586_217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0" name="Google Shape;3700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327f1586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327f1586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Can represent a neuron or some arbitrary operation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78327f1586_217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78327f1586_217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78327f1586_217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0" name="Google Shape;4080;g78327f1586_217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78327f1586_217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Google Shape;4131;g78327f1586_217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g78327f1586_217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0" name="Google Shape;4190;g78327f1586_217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g78327f1586_217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Google Shape;4240;g78327f1586_217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gc88160a497_3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1" name="Google Shape;4881;gc88160a497_3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1 hidden layer neural network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c88160a497_35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c88160a497_35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1 hidden layer neural network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gc88160a497_35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1" name="Google Shape;4991;gc88160a497_35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1 hidden layer neural 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9" name="Google Shape;5069;gc88160a497_35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0" name="Google Shape;5070;gc88160a497_35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1 hidden layer neural 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Google Shape;5187;g78327f1586_2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8" name="Google Shape;5188;g78327f1586_2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fc103f57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fc103f57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These visuals can represent a multi-directional array (3D) input, tensor,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c3ed6abf22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c3ed6abf22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c3ed6abf22_2_2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c3ed6abf22_2_2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5" name="Google Shape;4855;g878bb028e8_88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6" name="Google Shape;4856;g878bb028e8_88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7" name="Google Shape;5227;g78327f1586_21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8" name="Google Shape;5228;g78327f1586_21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Google Shape;5330;g78327f1586_2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1" name="Google Shape;5331;g78327f1586_2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3" name="Google Shape;5383;g78327f1586_217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4" name="Google Shape;5384;g78327f1586_217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Google Shape;5400;g78327f1586_217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1" name="Google Shape;5401;g78327f1586_217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" name="Google Shape;5439;g78327f1586_21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0" name="Google Shape;5440;g78327f1586_217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6" name="Google Shape;5526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7" name="Google Shape;5527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78327f1586_217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78327f1586_217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8327f158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8327f158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These visuals can represent a multi-directional array (3D) input, tensor,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6" name="Google Shape;5906;g78327f1586_217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7" name="Google Shape;5907;g78327f1586_217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7" name="Google Shape;5957;g78327f1586_217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8" name="Google Shape;5958;g78327f1586_217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6" name="Google Shape;6016;g78327f1586_217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7" name="Google Shape;6017;g78327f1586_217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6" name="Google Shape;6066;g78327f1586_217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7" name="Google Shape;6067;g78327f1586_217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78327f158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78327f158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You can add abstract backgrounds here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78327f15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78327f15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You can change the gradient of each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Google Shape;4518;g78327f158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9" name="Google Shape;4519;g78327f158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is the header I use for the dair.ai NLP Newsletter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You can change the gradient of each component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You can customize the background as well by right clicking and changing to another gradient or static </a:t>
            </a:r>
            <a:r>
              <a:rPr lang="en-GB" dirty="0" err="1"/>
              <a:t>color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3" name="Google Shape;4713;g78327f1586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4" name="Google Shape;4714;g78327f1586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is the header I use for the dair.ai NLP Newsletter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You can change the gradient of each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Google Shape;4907;g78327f1586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8" name="Google Shape;4908;g78327f1586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This is the header I use for the dair.ai NLP Newsletter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You can change the gradient of each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2" name="Google Shape;5102;g78327f1586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3" name="Google Shape;5103;g78327f1586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Gradient background shows some inspirations and ideas for color themes that could be used for backgrounds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examples used in this section are inspired by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https://uigradients.com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8327f1586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8327f1586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These visuals could represent transformations (left) or operations (right)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The visuals on the right use the Math Equations Add on for Google Slides.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If you click on the equation you are able to modify it by: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Selecting Add Ons → Math Equations → Menu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While the equation is selected, click “Connect to Equation” on the “Math Equations UI”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Then change the properties like </a:t>
            </a:r>
            <a:r>
              <a:rPr lang="en-GB" dirty="0" err="1"/>
              <a:t>color</a:t>
            </a:r>
            <a:r>
              <a:rPr lang="en-GB" dirty="0"/>
              <a:t>, size,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g78327f158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8" name="Google Shape;5108;g78327f158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1" name="Google Shape;5111;g78327f1586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2" name="Google Shape;5112;g78327f1586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5" name="Google Shape;5115;g78327f158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6" name="Google Shape;5116;g78327f158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gb2c25a3d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0" name="Google Shape;5120;gb2c25a3d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Google Shape;5124;ga4a25ee60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5" name="Google Shape;5125;ga4a25ee60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These visuals can represent a multi-directional array (3D)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1" name="Google Shape;5221;ga9f3f7881b_2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2" name="Google Shape;5222;ga9f3f7881b_2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7" name="Google Shape;5247;ga9f3f7881b_2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8" name="Google Shape;5248;ga9f3f7881b_2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Google Shape;5253;ga9f3f7881b_2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4" name="Google Shape;5254;ga9f3f7881b_2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ga361af62e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0" name="Google Shape;5260;ga361af62e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1" name="Google Shape;5271;ga361af62e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2" name="Google Shape;5272;ga361af62e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65175"/>
            <a:ext cx="8520600" cy="24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ML </a:t>
            </a:r>
            <a:r>
              <a:rPr lang="en-US" altLang="en-GB" dirty="0">
                <a:solidFill>
                  <a:srgbClr val="FFFFFF"/>
                </a:solidFill>
              </a:rPr>
              <a:t>V</a:t>
            </a:r>
            <a:r>
              <a:rPr lang="en-GB" dirty="0" err="1">
                <a:solidFill>
                  <a:srgbClr val="FFFFFF"/>
                </a:solidFill>
              </a:rPr>
              <a:t>isuals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7503475" y="3745100"/>
            <a:ext cx="535200" cy="5352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</a:rPr>
              <a:t>Softmax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</a:rPr>
              <a:t>Convolve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</a:rPr>
              <a:t>Sharpen</a:t>
            </a:r>
            <a:endParaRPr sz="1900">
              <a:solidFill>
                <a:srgbClr val="FFFFFF"/>
              </a:solidFill>
            </a:endParaRP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7503475" y="2801025"/>
            <a:ext cx="535200" cy="535200"/>
            <a:chOff x="7503475" y="2801025"/>
            <a:chExt cx="535200" cy="535200"/>
          </a:xfrm>
        </p:grpSpPr>
        <p:sp>
          <p:nvSpPr>
            <p:cNvPr id="140" name="Google Shape;140;p20"/>
            <p:cNvSpPr/>
            <p:nvPr/>
          </p:nvSpPr>
          <p:spPr>
            <a:xfrm>
              <a:off x="7503475" y="28010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41" name="Google Shape;141;p20" descr="\times" title="MathEquation,#fefcff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626453" y="2943569"/>
              <a:ext cx="283050" cy="2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20"/>
          <p:cNvGrpSpPr/>
          <p:nvPr/>
        </p:nvGrpSpPr>
        <p:grpSpPr>
          <a:xfrm>
            <a:off x="7503475" y="1856950"/>
            <a:ext cx="535200" cy="535200"/>
            <a:chOff x="7503475" y="1856950"/>
            <a:chExt cx="535200" cy="535200"/>
          </a:xfrm>
        </p:grpSpPr>
        <p:sp>
          <p:nvSpPr>
            <p:cNvPr id="143" name="Google Shape;143;p20"/>
            <p:cNvSpPr/>
            <p:nvPr/>
          </p:nvSpPr>
          <p:spPr>
            <a:xfrm>
              <a:off x="7503475" y="185695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44" name="Google Shape;144;p20" descr="\cdot" title="MathEquation,#fefcff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7676213" y="2016229"/>
              <a:ext cx="19018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5" name="Google Shape;145;p20" descr="+" title="MathEquation,#fefcff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577600" y="3803263"/>
            <a:ext cx="387160" cy="41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20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47" name="Google Shape;147;p20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48" name="Google Shape;148;p20" descr="\sum" title="MathEquation,#f8f9fc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7626450" y="1015776"/>
              <a:ext cx="289968" cy="33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2" name="Google Shape;5282;p8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26450" y="152400"/>
            <a:ext cx="74741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3" name="Google Shape;5283;p84"/>
          <p:cNvSpPr/>
          <p:nvPr/>
        </p:nvSpPr>
        <p:spPr>
          <a:xfrm>
            <a:off x="5572225" y="4673400"/>
            <a:ext cx="29283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84" name="Google Shape;5284;p8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06675" y="4615150"/>
            <a:ext cx="563000" cy="2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5" name="Google Shape;5285;p8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048350" y="4673400"/>
            <a:ext cx="563000" cy="20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0" name="Google Shape;5290;p8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270825"/>
            <a:ext cx="8839200" cy="444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95" name="Google Shape;5295;p86"/>
          <p:cNvGraphicFramePr/>
          <p:nvPr/>
        </p:nvGraphicFramePr>
        <p:xfrm>
          <a:off x="136375" y="869650"/>
          <a:ext cx="8122900" cy="3535590"/>
        </p:xfrm>
        <a:graphic>
          <a:graphicData uri="http://schemas.openxmlformats.org/drawingml/2006/table">
            <a:tbl>
              <a:tblPr>
                <a:noFill/>
                <a:tableStyleId>{716A7C1A-1294-4CA6-8C2C-5C06D6C14AD6}</a:tableStyleId>
              </a:tblPr>
              <a:tblGrid>
                <a:gridCol w="65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3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5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01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Test Subject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S13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Average Accuracy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Pain Intensity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0.8209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0.8882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0.9569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0.9625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0.9322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0.9563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0.9707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0.9809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0.9226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0.9015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0.892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0.8094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0.922623077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Pain Location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0.7243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0.8028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0.9397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0.9951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0.9286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0.9948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0.9088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0.8844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0.8956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0.8816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0.7081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0.7591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0.878684615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0" name="Google Shape;5300;p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34000" y="152400"/>
            <a:ext cx="28210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5" name="Google Shape;5305;p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00550" y="1028250"/>
            <a:ext cx="2022200" cy="2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6" name="Google Shape;5306;p8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30925" y="1028250"/>
            <a:ext cx="2041245" cy="2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7" name="Google Shape;5307;p88"/>
          <p:cNvSpPr txBox="1"/>
          <p:nvPr/>
        </p:nvSpPr>
        <p:spPr>
          <a:xfrm>
            <a:off x="1035075" y="3734225"/>
            <a:ext cx="29220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2" name="Google Shape;5312;p89"/>
          <p:cNvCxnSpPr/>
          <p:nvPr/>
        </p:nvCxnSpPr>
        <p:spPr>
          <a:xfrm>
            <a:off x="2728313" y="2334850"/>
            <a:ext cx="3854400" cy="12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3" name="Google Shape;5313;p89"/>
          <p:cNvCxnSpPr/>
          <p:nvPr/>
        </p:nvCxnSpPr>
        <p:spPr>
          <a:xfrm>
            <a:off x="42248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4" name="Google Shape;5314;p89"/>
          <p:cNvCxnSpPr/>
          <p:nvPr/>
        </p:nvCxnSpPr>
        <p:spPr>
          <a:xfrm>
            <a:off x="50043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5" name="Google Shape;5315;p89"/>
          <p:cNvCxnSpPr/>
          <p:nvPr/>
        </p:nvCxnSpPr>
        <p:spPr>
          <a:xfrm>
            <a:off x="57838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6" name="Google Shape;5316;p89"/>
          <p:cNvCxnSpPr/>
          <p:nvPr/>
        </p:nvCxnSpPr>
        <p:spPr>
          <a:xfrm>
            <a:off x="3445388" y="2183900"/>
            <a:ext cx="900" cy="3756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17" name="Google Shape;5317;p89"/>
          <p:cNvSpPr txBox="1"/>
          <p:nvPr/>
        </p:nvSpPr>
        <p:spPr>
          <a:xfrm>
            <a:off x="30468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1</a:t>
            </a:r>
            <a:endParaRPr sz="1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18" name="Google Shape;5318;p89"/>
          <p:cNvSpPr txBox="1"/>
          <p:nvPr/>
        </p:nvSpPr>
        <p:spPr>
          <a:xfrm>
            <a:off x="38263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2</a:t>
            </a:r>
            <a:endParaRPr sz="1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19" name="Google Shape;5319;p89"/>
          <p:cNvSpPr txBox="1"/>
          <p:nvPr/>
        </p:nvSpPr>
        <p:spPr>
          <a:xfrm>
            <a:off x="46058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3</a:t>
            </a:r>
            <a:endParaRPr sz="1000" b="1"/>
          </a:p>
        </p:txBody>
      </p:sp>
      <p:sp>
        <p:nvSpPr>
          <p:cNvPr id="5320" name="Google Shape;5320;p89"/>
          <p:cNvSpPr txBox="1"/>
          <p:nvPr/>
        </p:nvSpPr>
        <p:spPr>
          <a:xfrm>
            <a:off x="5385338" y="1794725"/>
            <a:ext cx="798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4</a:t>
            </a:r>
            <a:endParaRPr sz="1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21" name="Google Shape;5321;p89"/>
          <p:cNvSpPr txBox="1"/>
          <p:nvPr/>
        </p:nvSpPr>
        <p:spPr>
          <a:xfrm>
            <a:off x="3172388" y="2635600"/>
            <a:ext cx="5469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 Pain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22" name="Google Shape;5322;p89"/>
          <p:cNvSpPr txBox="1"/>
          <p:nvPr/>
        </p:nvSpPr>
        <p:spPr>
          <a:xfrm>
            <a:off x="3951888" y="2635600"/>
            <a:ext cx="5469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Low Pain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23" name="Google Shape;5323;p89"/>
          <p:cNvSpPr txBox="1"/>
          <p:nvPr/>
        </p:nvSpPr>
        <p:spPr>
          <a:xfrm>
            <a:off x="4585438" y="2635600"/>
            <a:ext cx="8388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Moderate Pain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24" name="Google Shape;5324;p89"/>
          <p:cNvSpPr txBox="1"/>
          <p:nvPr/>
        </p:nvSpPr>
        <p:spPr>
          <a:xfrm>
            <a:off x="5510888" y="2635600"/>
            <a:ext cx="5469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High Pain</a:t>
            </a:r>
            <a:endParaRPr sz="1200"/>
          </a:p>
        </p:txBody>
      </p:sp>
      <p:sp>
        <p:nvSpPr>
          <p:cNvPr id="5325" name="Google Shape;5325;p89"/>
          <p:cNvSpPr txBox="1"/>
          <p:nvPr/>
        </p:nvSpPr>
        <p:spPr>
          <a:xfrm>
            <a:off x="3710225" y="3586875"/>
            <a:ext cx="18906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Signal Segmentation</a:t>
            </a:r>
          </a:p>
        </p:txBody>
      </p:sp>
      <p:graphicFrame>
        <p:nvGraphicFramePr>
          <p:cNvPr id="5326" name="Google Shape;5326;p89"/>
          <p:cNvGraphicFramePr/>
          <p:nvPr/>
        </p:nvGraphicFramePr>
        <p:xfrm>
          <a:off x="1035975" y="290700"/>
          <a:ext cx="7239100" cy="1188630"/>
        </p:xfrm>
        <a:graphic>
          <a:graphicData uri="http://schemas.openxmlformats.org/drawingml/2006/table">
            <a:tbl>
              <a:tblPr>
                <a:noFill/>
                <a:tableStyleId>{716A7C1A-1294-4CA6-8C2C-5C06D6C14AD6}</a:tableStyleId>
              </a:tblPr>
              <a:tblGrid>
                <a:gridCol w="65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8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1" name="Google Shape;5331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6051" y="2902001"/>
            <a:ext cx="2067148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2" name="Google Shape;5332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57725" y="1762050"/>
            <a:ext cx="1473400" cy="1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3" name="Google Shape;5333;p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75000" y="775500"/>
            <a:ext cx="2288101" cy="17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4" name="Google Shape;5334;p9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63400" y="775500"/>
            <a:ext cx="2288101" cy="17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5335" name="Google Shape;5335;p90"/>
          <p:cNvSpPr/>
          <p:nvPr/>
        </p:nvSpPr>
        <p:spPr>
          <a:xfrm>
            <a:off x="2492500" y="1350100"/>
            <a:ext cx="682500" cy="47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AEP</a:t>
            </a:r>
            <a:endParaRPr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36" name="Google Shape;5336;p90"/>
          <p:cNvSpPr/>
          <p:nvPr/>
        </p:nvSpPr>
        <p:spPr>
          <a:xfrm>
            <a:off x="2492500" y="3478350"/>
            <a:ext cx="682500" cy="47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FFT</a:t>
            </a:r>
            <a:endParaRPr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37" name="Google Shape;5337;p90"/>
          <p:cNvSpPr/>
          <p:nvPr/>
        </p:nvSpPr>
        <p:spPr>
          <a:xfrm>
            <a:off x="5565700" y="775513"/>
            <a:ext cx="540600" cy="3592500"/>
          </a:xfrm>
          <a:prstGeom prst="rightBrace">
            <a:avLst>
              <a:gd name="adj1" fmla="val 50000"/>
              <a:gd name="adj2" fmla="val 5148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8" name="Google Shape;5338;p90"/>
          <p:cNvSpPr txBox="1"/>
          <p:nvPr/>
        </p:nvSpPr>
        <p:spPr>
          <a:xfrm>
            <a:off x="4027113" y="2892538"/>
            <a:ext cx="8511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PSD</a:t>
            </a:r>
            <a:endParaRPr sz="21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39" name="Google Shape;5339;p90"/>
          <p:cNvSpPr/>
          <p:nvPr/>
        </p:nvSpPr>
        <p:spPr>
          <a:xfrm>
            <a:off x="3507975" y="3294738"/>
            <a:ext cx="1889400" cy="93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Theta(4~8Hz)</a:t>
            </a:r>
            <a:endParaRPr sz="1800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Alpha(8~13Hz)</a:t>
            </a:r>
            <a:endParaRPr sz="1800" i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i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Beta(13~30Hz)</a:t>
            </a:r>
            <a:endParaRPr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0" name="Google Shape;5340;p90"/>
          <p:cNvSpPr/>
          <p:nvPr/>
        </p:nvSpPr>
        <p:spPr>
          <a:xfrm>
            <a:off x="6229875" y="2271450"/>
            <a:ext cx="1015500" cy="70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Bicubic</a:t>
            </a:r>
            <a:endParaRPr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1" name="Google Shape;5341;p90"/>
          <p:cNvSpPr txBox="1"/>
          <p:nvPr/>
        </p:nvSpPr>
        <p:spPr>
          <a:xfrm>
            <a:off x="7598625" y="3294750"/>
            <a:ext cx="11916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Spectral Topography Map</a:t>
            </a:r>
            <a:endParaRPr sz="13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2" name="Google Shape;5342;p90"/>
          <p:cNvSpPr txBox="1"/>
          <p:nvPr/>
        </p:nvSpPr>
        <p:spPr>
          <a:xfrm>
            <a:off x="3688825" y="4726125"/>
            <a:ext cx="213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Generation</a:t>
            </a:r>
          </a:p>
        </p:txBody>
      </p:sp>
      <p:pic>
        <p:nvPicPr>
          <p:cNvPr id="5343" name="Google Shape;5343;p9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457727" y="1762052"/>
            <a:ext cx="1597579" cy="14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Google Shape;5348;p91"/>
          <p:cNvSpPr/>
          <p:nvPr/>
        </p:nvSpPr>
        <p:spPr>
          <a:xfrm flipH="1">
            <a:off x="898952" y="654525"/>
            <a:ext cx="1122000" cy="977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9" name="Google Shape;5349;p91"/>
          <p:cNvSpPr/>
          <p:nvPr/>
        </p:nvSpPr>
        <p:spPr>
          <a:xfrm flipH="1">
            <a:off x="1011125" y="551825"/>
            <a:ext cx="1122000" cy="977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0" name="Google Shape;5350;p91"/>
          <p:cNvSpPr/>
          <p:nvPr/>
        </p:nvSpPr>
        <p:spPr>
          <a:xfrm flipH="1">
            <a:off x="1130750" y="489750"/>
            <a:ext cx="1082700" cy="977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51" name="Google Shape;5351;p91"/>
          <p:cNvCxnSpPr/>
          <p:nvPr/>
        </p:nvCxnSpPr>
        <p:spPr>
          <a:xfrm rot="10800000" flipH="1">
            <a:off x="2449750" y="9942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2" name="Google Shape;5352;p91"/>
          <p:cNvSpPr/>
          <p:nvPr/>
        </p:nvSpPr>
        <p:spPr>
          <a:xfrm>
            <a:off x="3251138" y="6084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Conv3-32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x4</a:t>
            </a:r>
            <a:endParaRPr sz="1500" b="1"/>
          </a:p>
        </p:txBody>
      </p:sp>
      <p:cxnSp>
        <p:nvCxnSpPr>
          <p:cNvPr id="5353" name="Google Shape;5353;p91"/>
          <p:cNvCxnSpPr/>
          <p:nvPr/>
        </p:nvCxnSpPr>
        <p:spPr>
          <a:xfrm rot="10800000" flipH="1">
            <a:off x="4442838" y="9942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4" name="Google Shape;5354;p91"/>
          <p:cNvSpPr/>
          <p:nvPr/>
        </p:nvSpPr>
        <p:spPr>
          <a:xfrm>
            <a:off x="5244238" y="6084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5355" name="Google Shape;5355;p91"/>
          <p:cNvCxnSpPr/>
          <p:nvPr/>
        </p:nvCxnSpPr>
        <p:spPr>
          <a:xfrm rot="10800000" flipH="1">
            <a:off x="6435950" y="9942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6" name="Google Shape;5356;p91"/>
          <p:cNvSpPr/>
          <p:nvPr/>
        </p:nvSpPr>
        <p:spPr>
          <a:xfrm>
            <a:off x="7237350" y="6084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Conv3-64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x2</a:t>
            </a:r>
            <a:endParaRPr sz="1500" b="1"/>
          </a:p>
        </p:txBody>
      </p:sp>
      <p:cxnSp>
        <p:nvCxnSpPr>
          <p:cNvPr id="5357" name="Google Shape;5357;p91"/>
          <p:cNvCxnSpPr/>
          <p:nvPr/>
        </p:nvCxnSpPr>
        <p:spPr>
          <a:xfrm>
            <a:off x="7756950" y="1477650"/>
            <a:ext cx="3900" cy="57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8" name="Google Shape;5358;p91"/>
          <p:cNvSpPr/>
          <p:nvPr/>
        </p:nvSpPr>
        <p:spPr>
          <a:xfrm>
            <a:off x="7237350" y="21446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5359" name="Google Shape;5359;p91"/>
          <p:cNvCxnSpPr/>
          <p:nvPr/>
        </p:nvCxnSpPr>
        <p:spPr>
          <a:xfrm flipH="1">
            <a:off x="6496100" y="2527300"/>
            <a:ext cx="597300" cy="6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0" name="Google Shape;5360;p91"/>
          <p:cNvSpPr/>
          <p:nvPr/>
        </p:nvSpPr>
        <p:spPr>
          <a:xfrm>
            <a:off x="5288175" y="21446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128</a:t>
            </a:r>
            <a:endParaRPr sz="1500" b="1"/>
          </a:p>
        </p:txBody>
      </p:sp>
      <p:cxnSp>
        <p:nvCxnSpPr>
          <p:cNvPr id="5361" name="Google Shape;5361;p91"/>
          <p:cNvCxnSpPr/>
          <p:nvPr/>
        </p:nvCxnSpPr>
        <p:spPr>
          <a:xfrm flipH="1">
            <a:off x="4498350" y="2527300"/>
            <a:ext cx="597300" cy="6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2" name="Google Shape;5362;p91"/>
          <p:cNvSpPr/>
          <p:nvPr/>
        </p:nvSpPr>
        <p:spPr>
          <a:xfrm>
            <a:off x="3306650" y="21446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5363" name="Google Shape;5363;p91"/>
          <p:cNvCxnSpPr/>
          <p:nvPr/>
        </p:nvCxnSpPr>
        <p:spPr>
          <a:xfrm>
            <a:off x="3793900" y="3017625"/>
            <a:ext cx="15900" cy="54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4" name="Google Shape;5364;p91"/>
          <p:cNvSpPr/>
          <p:nvPr/>
        </p:nvSpPr>
        <p:spPr>
          <a:xfrm>
            <a:off x="3306650" y="36677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FC-512</a:t>
            </a:r>
            <a:endParaRPr sz="1500" b="1"/>
          </a:p>
        </p:txBody>
      </p:sp>
      <p:cxnSp>
        <p:nvCxnSpPr>
          <p:cNvPr id="5365" name="Google Shape;5365;p91"/>
          <p:cNvCxnSpPr/>
          <p:nvPr/>
        </p:nvCxnSpPr>
        <p:spPr>
          <a:xfrm rot="10800000" flipH="1">
            <a:off x="4498350" y="406665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6" name="Google Shape;5366;p91"/>
          <p:cNvSpPr/>
          <p:nvPr/>
        </p:nvSpPr>
        <p:spPr>
          <a:xfrm>
            <a:off x="5299750" y="36808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Feature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Vector</a:t>
            </a:r>
            <a:endParaRPr sz="1500" b="1"/>
          </a:p>
        </p:txBody>
      </p:sp>
      <p:sp>
        <p:nvSpPr>
          <p:cNvPr id="5367" name="Google Shape;5367;p91"/>
          <p:cNvSpPr txBox="1"/>
          <p:nvPr/>
        </p:nvSpPr>
        <p:spPr>
          <a:xfrm>
            <a:off x="1329875" y="105150"/>
            <a:ext cx="739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Input</a:t>
            </a:r>
            <a:endParaRPr b="1"/>
          </a:p>
        </p:txBody>
      </p:sp>
      <p:sp>
        <p:nvSpPr>
          <p:cNvPr id="5368" name="Google Shape;5368;p91"/>
          <p:cNvSpPr txBox="1"/>
          <p:nvPr/>
        </p:nvSpPr>
        <p:spPr>
          <a:xfrm>
            <a:off x="1075175" y="1663050"/>
            <a:ext cx="993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32x32x3</a:t>
            </a:r>
            <a:endParaRPr b="1"/>
          </a:p>
        </p:txBody>
      </p:sp>
      <p:sp>
        <p:nvSpPr>
          <p:cNvPr id="5369" name="Google Shape;5369;p91"/>
          <p:cNvSpPr txBox="1"/>
          <p:nvPr/>
        </p:nvSpPr>
        <p:spPr>
          <a:xfrm>
            <a:off x="5440500" y="3283100"/>
            <a:ext cx="934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Output</a:t>
            </a:r>
            <a:endParaRPr b="1"/>
          </a:p>
        </p:txBody>
      </p:sp>
      <p:pic>
        <p:nvPicPr>
          <p:cNvPr id="5370" name="Google Shape;5370;p9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94613" y="452763"/>
            <a:ext cx="1355025" cy="12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1" name="Google Shape;5371;p91"/>
          <p:cNvSpPr txBox="1"/>
          <p:nvPr/>
        </p:nvSpPr>
        <p:spPr>
          <a:xfrm>
            <a:off x="3885250" y="4781375"/>
            <a:ext cx="2489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ConvNet Configuration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p92"/>
          <p:cNvSpPr/>
          <p:nvPr/>
        </p:nvSpPr>
        <p:spPr>
          <a:xfrm rot="5400000">
            <a:off x="3092875" y="3646550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377" name="Google Shape;5377;p92"/>
          <p:cNvSpPr/>
          <p:nvPr/>
        </p:nvSpPr>
        <p:spPr>
          <a:xfrm rot="5400000">
            <a:off x="378885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378" name="Google Shape;5378;p92"/>
          <p:cNvSpPr/>
          <p:nvPr/>
        </p:nvSpPr>
        <p:spPr>
          <a:xfrm rot="5400000">
            <a:off x="343930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379" name="Google Shape;5379;p92"/>
          <p:cNvSpPr/>
          <p:nvPr/>
        </p:nvSpPr>
        <p:spPr>
          <a:xfrm rot="5400000">
            <a:off x="4485025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380" name="Google Shape;5380;p92"/>
          <p:cNvSpPr/>
          <p:nvPr/>
        </p:nvSpPr>
        <p:spPr>
          <a:xfrm rot="5400000">
            <a:off x="413545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381" name="Google Shape;5381;p92"/>
          <p:cNvSpPr/>
          <p:nvPr/>
        </p:nvSpPr>
        <p:spPr>
          <a:xfrm rot="5400000">
            <a:off x="5883325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5382" name="Google Shape;5382;p92"/>
          <p:cNvSpPr/>
          <p:nvPr/>
        </p:nvSpPr>
        <p:spPr>
          <a:xfrm rot="5400000">
            <a:off x="623290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383" name="Google Shape;5383;p92"/>
          <p:cNvSpPr/>
          <p:nvPr/>
        </p:nvSpPr>
        <p:spPr>
          <a:xfrm rot="5400000">
            <a:off x="483460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384" name="Google Shape;5384;p92"/>
          <p:cNvSpPr/>
          <p:nvPr/>
        </p:nvSpPr>
        <p:spPr>
          <a:xfrm rot="5400000">
            <a:off x="5184175" y="3652700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385" name="Google Shape;5385;p92"/>
          <p:cNvSpPr/>
          <p:nvPr/>
        </p:nvSpPr>
        <p:spPr>
          <a:xfrm rot="5400000">
            <a:off x="553375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386" name="Google Shape;5386;p92"/>
          <p:cNvCxnSpPr>
            <a:stCxn id="5376" idx="0"/>
            <a:endCxn id="5378" idx="2"/>
          </p:cNvCxnSpPr>
          <p:nvPr/>
        </p:nvCxnSpPr>
        <p:spPr>
          <a:xfrm>
            <a:off x="3694675" y="3784100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7" name="Google Shape;5387;p92"/>
          <p:cNvCxnSpPr>
            <a:stCxn id="5378" idx="0"/>
            <a:endCxn id="5378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8" name="Google Shape;5388;p92"/>
          <p:cNvCxnSpPr>
            <a:stCxn id="5377" idx="0"/>
            <a:endCxn id="5380" idx="2"/>
          </p:cNvCxnSpPr>
          <p:nvPr/>
        </p:nvCxnSpPr>
        <p:spPr>
          <a:xfrm>
            <a:off x="4393800" y="3787249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9" name="Google Shape;5389;p92"/>
          <p:cNvCxnSpPr>
            <a:stCxn id="5378" idx="0"/>
            <a:endCxn id="5378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0" name="Google Shape;5390;p92"/>
          <p:cNvCxnSpPr>
            <a:stCxn id="5378" idx="0"/>
            <a:endCxn id="5378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1" name="Google Shape;5391;p92"/>
          <p:cNvCxnSpPr>
            <a:stCxn id="5377" idx="2"/>
            <a:endCxn id="5378" idx="0"/>
          </p:cNvCxnSpPr>
          <p:nvPr/>
        </p:nvCxnSpPr>
        <p:spPr>
          <a:xfrm rot="10800000">
            <a:off x="4044300" y="3787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2" name="Google Shape;5392;p92"/>
          <p:cNvCxnSpPr>
            <a:stCxn id="5380" idx="0"/>
            <a:endCxn id="5379" idx="2"/>
          </p:cNvCxnSpPr>
          <p:nvPr/>
        </p:nvCxnSpPr>
        <p:spPr>
          <a:xfrm>
            <a:off x="47434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3" name="Google Shape;5393;p92"/>
          <p:cNvCxnSpPr>
            <a:stCxn id="5379" idx="0"/>
            <a:endCxn id="5383" idx="2"/>
          </p:cNvCxnSpPr>
          <p:nvPr/>
        </p:nvCxnSpPr>
        <p:spPr>
          <a:xfrm>
            <a:off x="50929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4" name="Google Shape;5394;p92"/>
          <p:cNvCxnSpPr>
            <a:stCxn id="5383" idx="0"/>
            <a:endCxn id="5384" idx="2"/>
          </p:cNvCxnSpPr>
          <p:nvPr/>
        </p:nvCxnSpPr>
        <p:spPr>
          <a:xfrm>
            <a:off x="544255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5" name="Google Shape;5395;p92"/>
          <p:cNvCxnSpPr>
            <a:stCxn id="5384" idx="0"/>
            <a:endCxn id="5385" idx="2"/>
          </p:cNvCxnSpPr>
          <p:nvPr/>
        </p:nvCxnSpPr>
        <p:spPr>
          <a:xfrm>
            <a:off x="5792125" y="3790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6" name="Google Shape;5396;p92"/>
          <p:cNvCxnSpPr>
            <a:stCxn id="5385" idx="0"/>
            <a:endCxn id="5381" idx="2"/>
          </p:cNvCxnSpPr>
          <p:nvPr/>
        </p:nvCxnSpPr>
        <p:spPr>
          <a:xfrm>
            <a:off x="61417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7" name="Google Shape;5397;p92"/>
          <p:cNvCxnSpPr>
            <a:stCxn id="5381" idx="0"/>
            <a:endCxn id="5382" idx="2"/>
          </p:cNvCxnSpPr>
          <p:nvPr/>
        </p:nvCxnSpPr>
        <p:spPr>
          <a:xfrm>
            <a:off x="64912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98" name="Google Shape;5398;p92"/>
          <p:cNvSpPr/>
          <p:nvPr/>
        </p:nvSpPr>
        <p:spPr>
          <a:xfrm rot="5400000">
            <a:off x="71446" y="1394700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</a:t>
            </a:r>
            <a:endParaRPr sz="1100"/>
          </a:p>
        </p:txBody>
      </p:sp>
      <p:sp>
        <p:nvSpPr>
          <p:cNvPr id="5399" name="Google Shape;5399;p92"/>
          <p:cNvSpPr/>
          <p:nvPr/>
        </p:nvSpPr>
        <p:spPr>
          <a:xfrm rot="5400000">
            <a:off x="421019" y="139470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5400" name="Google Shape;5400;p92"/>
          <p:cNvSpPr/>
          <p:nvPr/>
        </p:nvSpPr>
        <p:spPr>
          <a:xfrm rot="5400000">
            <a:off x="1120165" y="139470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5401" name="Google Shape;5401;p92"/>
          <p:cNvSpPr/>
          <p:nvPr/>
        </p:nvSpPr>
        <p:spPr>
          <a:xfrm rot="5400000">
            <a:off x="770593" y="139470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5402" name="Google Shape;5402;p92"/>
          <p:cNvSpPr/>
          <p:nvPr/>
        </p:nvSpPr>
        <p:spPr>
          <a:xfrm rot="5400000">
            <a:off x="1469750" y="139470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5403" name="Google Shape;5403;p92"/>
          <p:cNvSpPr/>
          <p:nvPr/>
        </p:nvSpPr>
        <p:spPr>
          <a:xfrm rot="5400000">
            <a:off x="1828527" y="139470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5404" name="Google Shape;5404;p92"/>
          <p:cNvSpPr txBox="1"/>
          <p:nvPr/>
        </p:nvSpPr>
        <p:spPr>
          <a:xfrm rot="1478449">
            <a:off x="2393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405" name="Google Shape;5405;p92"/>
          <p:cNvSpPr/>
          <p:nvPr/>
        </p:nvSpPr>
        <p:spPr>
          <a:xfrm rot="5400000">
            <a:off x="2557421" y="1394700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Softmax</a:t>
            </a:r>
            <a:endParaRPr sz="1100"/>
          </a:p>
        </p:txBody>
      </p:sp>
      <p:sp>
        <p:nvSpPr>
          <p:cNvPr id="5406" name="Google Shape;5406;p92"/>
          <p:cNvSpPr/>
          <p:nvPr/>
        </p:nvSpPr>
        <p:spPr>
          <a:xfrm rot="5400000">
            <a:off x="2192971" y="139470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cxnSp>
        <p:nvCxnSpPr>
          <p:cNvPr id="5407" name="Google Shape;5407;p92"/>
          <p:cNvCxnSpPr>
            <a:stCxn id="5398" idx="0"/>
            <a:endCxn id="5399" idx="2"/>
          </p:cNvCxnSpPr>
          <p:nvPr/>
        </p:nvCxnSpPr>
        <p:spPr>
          <a:xfrm>
            <a:off x="595546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8" name="Google Shape;5408;p92"/>
          <p:cNvCxnSpPr>
            <a:stCxn id="5399" idx="0"/>
            <a:endCxn id="5401" idx="2"/>
          </p:cNvCxnSpPr>
          <p:nvPr/>
        </p:nvCxnSpPr>
        <p:spPr>
          <a:xfrm>
            <a:off x="945119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9" name="Google Shape;5409;p92"/>
          <p:cNvCxnSpPr>
            <a:stCxn id="5401" idx="0"/>
            <a:endCxn id="5401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0" name="Google Shape;5410;p92"/>
          <p:cNvCxnSpPr>
            <a:stCxn id="5400" idx="0"/>
            <a:endCxn id="5402" idx="2"/>
          </p:cNvCxnSpPr>
          <p:nvPr/>
        </p:nvCxnSpPr>
        <p:spPr>
          <a:xfrm>
            <a:off x="1644265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1" name="Google Shape;5411;p92"/>
          <p:cNvCxnSpPr>
            <a:stCxn id="5401" idx="0"/>
            <a:endCxn id="5401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2" name="Google Shape;5412;p92"/>
          <p:cNvCxnSpPr>
            <a:stCxn id="5401" idx="0"/>
            <a:endCxn id="5401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3" name="Google Shape;5413;p92"/>
          <p:cNvCxnSpPr>
            <a:stCxn id="5400" idx="2"/>
            <a:endCxn id="5401" idx="0"/>
          </p:cNvCxnSpPr>
          <p:nvPr/>
        </p:nvCxnSpPr>
        <p:spPr>
          <a:xfrm rot="10800000">
            <a:off x="1294765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4" name="Google Shape;5414;p92"/>
          <p:cNvCxnSpPr>
            <a:stCxn id="5402" idx="0"/>
            <a:endCxn id="5415" idx="2"/>
          </p:cNvCxnSpPr>
          <p:nvPr/>
        </p:nvCxnSpPr>
        <p:spPr>
          <a:xfrm>
            <a:off x="1993850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6" name="Google Shape;5416;p92"/>
          <p:cNvCxnSpPr>
            <a:stCxn id="5403" idx="0"/>
            <a:endCxn id="5406" idx="2"/>
          </p:cNvCxnSpPr>
          <p:nvPr/>
        </p:nvCxnSpPr>
        <p:spPr>
          <a:xfrm>
            <a:off x="2352627" y="153225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7" name="Google Shape;5417;p92"/>
          <p:cNvCxnSpPr>
            <a:stCxn id="5406" idx="0"/>
            <a:endCxn id="5405" idx="2"/>
          </p:cNvCxnSpPr>
          <p:nvPr/>
        </p:nvCxnSpPr>
        <p:spPr>
          <a:xfrm>
            <a:off x="2717071" y="153225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8" name="Google Shape;5418;p92"/>
          <p:cNvSpPr txBox="1"/>
          <p:nvPr/>
        </p:nvSpPr>
        <p:spPr>
          <a:xfrm rot="1478449">
            <a:off x="9251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419" name="Google Shape;5419;p92"/>
          <p:cNvSpPr txBox="1"/>
          <p:nvPr/>
        </p:nvSpPr>
        <p:spPr>
          <a:xfrm rot="1478449">
            <a:off x="16871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sp>
        <p:nvSpPr>
          <p:cNvPr id="5420" name="Google Shape;5420;p92"/>
          <p:cNvSpPr txBox="1"/>
          <p:nvPr/>
        </p:nvSpPr>
        <p:spPr>
          <a:xfrm rot="1478449">
            <a:off x="2026357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Layer4</a:t>
            </a:r>
            <a:endParaRPr sz="1000"/>
          </a:p>
        </p:txBody>
      </p:sp>
      <p:sp>
        <p:nvSpPr>
          <p:cNvPr id="5421" name="Google Shape;5421;p92"/>
          <p:cNvSpPr txBox="1"/>
          <p:nvPr/>
        </p:nvSpPr>
        <p:spPr>
          <a:xfrm rot="1478449">
            <a:off x="3050475" y="302269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Stack1</a:t>
            </a:r>
            <a:endParaRPr sz="1000"/>
          </a:p>
        </p:txBody>
      </p:sp>
      <p:sp>
        <p:nvSpPr>
          <p:cNvPr id="5422" name="Google Shape;5422;p92"/>
          <p:cNvSpPr txBox="1"/>
          <p:nvPr/>
        </p:nvSpPr>
        <p:spPr>
          <a:xfrm rot="1478449">
            <a:off x="4782775" y="30232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Stack2</a:t>
            </a:r>
            <a:endParaRPr sz="1000"/>
          </a:p>
        </p:txBody>
      </p:sp>
      <p:sp>
        <p:nvSpPr>
          <p:cNvPr id="5423" name="Google Shape;5423;p92"/>
          <p:cNvSpPr txBox="1"/>
          <p:nvPr/>
        </p:nvSpPr>
        <p:spPr>
          <a:xfrm rot="1478449">
            <a:off x="5822069" y="30226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Stack3</a:t>
            </a:r>
            <a:endParaRPr sz="1000"/>
          </a:p>
        </p:txBody>
      </p:sp>
      <p:pic>
        <p:nvPicPr>
          <p:cNvPr id="5424" name="Google Shape;5424;p9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37772" y="3319847"/>
            <a:ext cx="1020091" cy="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5" name="Google Shape;5425;p92"/>
          <p:cNvSpPr/>
          <p:nvPr/>
        </p:nvSpPr>
        <p:spPr>
          <a:xfrm rot="5400000">
            <a:off x="3657700" y="1254724"/>
            <a:ext cx="9285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</a:t>
            </a:r>
            <a:endParaRPr sz="1200"/>
          </a:p>
        </p:txBody>
      </p:sp>
      <p:sp>
        <p:nvSpPr>
          <p:cNvPr id="5426" name="Google Shape;5426;p92"/>
          <p:cNvSpPr/>
          <p:nvPr/>
        </p:nvSpPr>
        <p:spPr>
          <a:xfrm rot="5400000">
            <a:off x="4007275" y="1254725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427" name="Google Shape;5427;p92"/>
          <p:cNvSpPr/>
          <p:nvPr/>
        </p:nvSpPr>
        <p:spPr>
          <a:xfrm rot="5400000">
            <a:off x="470325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428" name="Google Shape;5428;p92"/>
          <p:cNvSpPr/>
          <p:nvPr/>
        </p:nvSpPr>
        <p:spPr>
          <a:xfrm rot="5400000">
            <a:off x="435370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429" name="Google Shape;5429;p92"/>
          <p:cNvSpPr/>
          <p:nvPr/>
        </p:nvSpPr>
        <p:spPr>
          <a:xfrm rot="5400000">
            <a:off x="5399425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430" name="Google Shape;5430;p92"/>
          <p:cNvSpPr/>
          <p:nvPr/>
        </p:nvSpPr>
        <p:spPr>
          <a:xfrm rot="5400000">
            <a:off x="504985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431" name="Google Shape;5431;p92"/>
          <p:cNvSpPr/>
          <p:nvPr/>
        </p:nvSpPr>
        <p:spPr>
          <a:xfrm rot="5400000">
            <a:off x="6797725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5432" name="Google Shape;5432;p92"/>
          <p:cNvSpPr/>
          <p:nvPr/>
        </p:nvSpPr>
        <p:spPr>
          <a:xfrm rot="5400000">
            <a:off x="574900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433" name="Google Shape;5433;p92"/>
          <p:cNvSpPr/>
          <p:nvPr/>
        </p:nvSpPr>
        <p:spPr>
          <a:xfrm rot="5400000">
            <a:off x="6098575" y="1260875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434" name="Google Shape;5434;p92"/>
          <p:cNvSpPr/>
          <p:nvPr/>
        </p:nvSpPr>
        <p:spPr>
          <a:xfrm rot="5400000">
            <a:off x="644815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435" name="Google Shape;5435;p92"/>
          <p:cNvCxnSpPr>
            <a:stCxn id="5425" idx="0"/>
            <a:endCxn id="5426" idx="2"/>
          </p:cNvCxnSpPr>
          <p:nvPr/>
        </p:nvCxnSpPr>
        <p:spPr>
          <a:xfrm>
            <a:off x="4259500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6" name="Google Shape;5436;p92"/>
          <p:cNvCxnSpPr>
            <a:stCxn id="5426" idx="0"/>
            <a:endCxn id="5428" idx="2"/>
          </p:cNvCxnSpPr>
          <p:nvPr/>
        </p:nvCxnSpPr>
        <p:spPr>
          <a:xfrm>
            <a:off x="4609075" y="1392275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7" name="Google Shape;5437;p92"/>
          <p:cNvCxnSpPr>
            <a:stCxn id="5428" idx="0"/>
            <a:endCxn id="5428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8" name="Google Shape;5438;p92"/>
          <p:cNvCxnSpPr>
            <a:stCxn id="5427" idx="0"/>
            <a:endCxn id="5430" idx="2"/>
          </p:cNvCxnSpPr>
          <p:nvPr/>
        </p:nvCxnSpPr>
        <p:spPr>
          <a:xfrm>
            <a:off x="5308200" y="1395424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9" name="Google Shape;5439;p92"/>
          <p:cNvCxnSpPr>
            <a:stCxn id="5428" idx="0"/>
            <a:endCxn id="5428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0" name="Google Shape;5440;p92"/>
          <p:cNvCxnSpPr>
            <a:stCxn id="5428" idx="0"/>
            <a:endCxn id="5428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1" name="Google Shape;5441;p92"/>
          <p:cNvCxnSpPr>
            <a:stCxn id="5427" idx="2"/>
            <a:endCxn id="5428" idx="0"/>
          </p:cNvCxnSpPr>
          <p:nvPr/>
        </p:nvCxnSpPr>
        <p:spPr>
          <a:xfrm rot="10800000">
            <a:off x="4958700" y="1395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2" name="Google Shape;5442;p92"/>
          <p:cNvCxnSpPr>
            <a:stCxn id="5430" idx="0"/>
            <a:endCxn id="5429" idx="2"/>
          </p:cNvCxnSpPr>
          <p:nvPr/>
        </p:nvCxnSpPr>
        <p:spPr>
          <a:xfrm>
            <a:off x="56578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3" name="Google Shape;5443;p92"/>
          <p:cNvCxnSpPr>
            <a:stCxn id="5429" idx="0"/>
            <a:endCxn id="5432" idx="2"/>
          </p:cNvCxnSpPr>
          <p:nvPr/>
        </p:nvCxnSpPr>
        <p:spPr>
          <a:xfrm>
            <a:off x="60073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4" name="Google Shape;5444;p92"/>
          <p:cNvCxnSpPr>
            <a:stCxn id="5432" idx="0"/>
            <a:endCxn id="5433" idx="2"/>
          </p:cNvCxnSpPr>
          <p:nvPr/>
        </p:nvCxnSpPr>
        <p:spPr>
          <a:xfrm>
            <a:off x="635695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5" name="Google Shape;5445;p92"/>
          <p:cNvCxnSpPr>
            <a:stCxn id="5433" idx="0"/>
            <a:endCxn id="5434" idx="2"/>
          </p:cNvCxnSpPr>
          <p:nvPr/>
        </p:nvCxnSpPr>
        <p:spPr>
          <a:xfrm>
            <a:off x="6706525" y="139842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6" name="Google Shape;5446;p92"/>
          <p:cNvCxnSpPr>
            <a:stCxn id="5434" idx="0"/>
            <a:endCxn id="5431" idx="2"/>
          </p:cNvCxnSpPr>
          <p:nvPr/>
        </p:nvCxnSpPr>
        <p:spPr>
          <a:xfrm>
            <a:off x="70561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7" name="Google Shape;5447;p92"/>
          <p:cNvCxnSpPr>
            <a:stCxn id="5431" idx="0"/>
            <a:endCxn id="5448" idx="2"/>
          </p:cNvCxnSpPr>
          <p:nvPr/>
        </p:nvCxnSpPr>
        <p:spPr>
          <a:xfrm>
            <a:off x="74056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9" name="Google Shape;5449;p92"/>
          <p:cNvSpPr txBox="1"/>
          <p:nvPr/>
        </p:nvSpPr>
        <p:spPr>
          <a:xfrm rot="1478449">
            <a:off x="3944575" y="60392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450" name="Google Shape;5450;p92"/>
          <p:cNvSpPr txBox="1"/>
          <p:nvPr/>
        </p:nvSpPr>
        <p:spPr>
          <a:xfrm rot="1478449">
            <a:off x="5697175" y="631428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451" name="Google Shape;5451;p92"/>
          <p:cNvSpPr txBox="1"/>
          <p:nvPr/>
        </p:nvSpPr>
        <p:spPr>
          <a:xfrm rot="1478449">
            <a:off x="67364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cxnSp>
        <p:nvCxnSpPr>
          <p:cNvPr id="5452" name="Google Shape;5452;p92"/>
          <p:cNvCxnSpPr>
            <a:endCxn id="5376" idx="2"/>
          </p:cNvCxnSpPr>
          <p:nvPr/>
        </p:nvCxnSpPr>
        <p:spPr>
          <a:xfrm rot="10800000" flipH="1">
            <a:off x="2757775" y="3784100"/>
            <a:ext cx="661800" cy="6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3" name="Google Shape;5453;p92"/>
          <p:cNvSpPr/>
          <p:nvPr/>
        </p:nvSpPr>
        <p:spPr>
          <a:xfrm>
            <a:off x="8018950" y="3587950"/>
            <a:ext cx="803100" cy="52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</a:t>
            </a:r>
          </a:p>
        </p:txBody>
      </p:sp>
      <p:sp>
        <p:nvSpPr>
          <p:cNvPr id="5454" name="Google Shape;5454;p92"/>
          <p:cNvSpPr/>
          <p:nvPr/>
        </p:nvSpPr>
        <p:spPr>
          <a:xfrm rot="5400000">
            <a:off x="6582475" y="3652699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5455" name="Google Shape;5455;p92"/>
          <p:cNvCxnSpPr/>
          <p:nvPr/>
        </p:nvCxnSpPr>
        <p:spPr>
          <a:xfrm>
            <a:off x="6840888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6" name="Google Shape;5456;p92"/>
          <p:cNvSpPr/>
          <p:nvPr/>
        </p:nvSpPr>
        <p:spPr>
          <a:xfrm rot="5400000">
            <a:off x="6932050" y="3646549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5457" name="Google Shape;5457;p92"/>
          <p:cNvCxnSpPr/>
          <p:nvPr/>
        </p:nvCxnSpPr>
        <p:spPr>
          <a:xfrm>
            <a:off x="7190413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8" name="Google Shape;5458;p92"/>
          <p:cNvSpPr/>
          <p:nvPr/>
        </p:nvSpPr>
        <p:spPr>
          <a:xfrm rot="5400000">
            <a:off x="714730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459" name="Google Shape;5459;p92"/>
          <p:cNvSpPr/>
          <p:nvPr/>
        </p:nvSpPr>
        <p:spPr>
          <a:xfrm rot="5400000">
            <a:off x="7496875" y="1260874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5460" name="Google Shape;5460;p92"/>
          <p:cNvCxnSpPr/>
          <p:nvPr/>
        </p:nvCxnSpPr>
        <p:spPr>
          <a:xfrm>
            <a:off x="7755288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1" name="Google Shape;5461;p92"/>
          <p:cNvSpPr/>
          <p:nvPr/>
        </p:nvSpPr>
        <p:spPr>
          <a:xfrm rot="5400000">
            <a:off x="7846450" y="1254724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5462" name="Google Shape;5462;p92"/>
          <p:cNvCxnSpPr/>
          <p:nvPr/>
        </p:nvCxnSpPr>
        <p:spPr>
          <a:xfrm>
            <a:off x="8104813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3" name="Google Shape;5463;p92"/>
          <p:cNvSpPr txBox="1"/>
          <p:nvPr/>
        </p:nvSpPr>
        <p:spPr>
          <a:xfrm rot="1478449">
            <a:off x="74497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464" name="Google Shape;5464;p92"/>
          <p:cNvSpPr txBox="1"/>
          <p:nvPr/>
        </p:nvSpPr>
        <p:spPr>
          <a:xfrm>
            <a:off x="5324275" y="1980400"/>
            <a:ext cx="2489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ConvNet Configuration</a:t>
            </a:r>
          </a:p>
        </p:txBody>
      </p:sp>
      <p:sp>
        <p:nvSpPr>
          <p:cNvPr id="5465" name="Google Shape;5465;p92"/>
          <p:cNvSpPr txBox="1"/>
          <p:nvPr/>
        </p:nvSpPr>
        <p:spPr>
          <a:xfrm rot="1478449">
            <a:off x="6538469" y="302324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Stack4</a:t>
            </a:r>
            <a:endParaRPr sz="10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0" name="Google Shape;5470;p93"/>
          <p:cNvSpPr/>
          <p:nvPr/>
        </p:nvSpPr>
        <p:spPr>
          <a:xfrm>
            <a:off x="3594263" y="3171824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471" name="Google Shape;5471;p93"/>
          <p:cNvSpPr/>
          <p:nvPr/>
        </p:nvSpPr>
        <p:spPr>
          <a:xfrm>
            <a:off x="3594263" y="2472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472" name="Google Shape;5472;p93"/>
          <p:cNvSpPr/>
          <p:nvPr/>
        </p:nvSpPr>
        <p:spPr>
          <a:xfrm>
            <a:off x="3594263" y="282224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473" name="Google Shape;5473;p93"/>
          <p:cNvSpPr/>
          <p:nvPr/>
        </p:nvSpPr>
        <p:spPr>
          <a:xfrm rot="5400000">
            <a:off x="4468200" y="2647462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474" name="Google Shape;5474;p93"/>
          <p:cNvSpPr/>
          <p:nvPr/>
        </p:nvSpPr>
        <p:spPr>
          <a:xfrm>
            <a:off x="3594263" y="21230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475" name="Google Shape;5475;p93"/>
          <p:cNvSpPr/>
          <p:nvPr/>
        </p:nvSpPr>
        <p:spPr>
          <a:xfrm rot="5400000">
            <a:off x="5866500" y="2647462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5476" name="Google Shape;5476;p93"/>
          <p:cNvSpPr/>
          <p:nvPr/>
        </p:nvSpPr>
        <p:spPr>
          <a:xfrm rot="5400000">
            <a:off x="6216075" y="2647462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477" name="Google Shape;5477;p93"/>
          <p:cNvSpPr/>
          <p:nvPr/>
        </p:nvSpPr>
        <p:spPr>
          <a:xfrm rot="5400000">
            <a:off x="4817775" y="2647462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478" name="Google Shape;5478;p93"/>
          <p:cNvSpPr/>
          <p:nvPr/>
        </p:nvSpPr>
        <p:spPr>
          <a:xfrm rot="5400000">
            <a:off x="5167350" y="2647463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479" name="Google Shape;5479;p93"/>
          <p:cNvSpPr/>
          <p:nvPr/>
        </p:nvSpPr>
        <p:spPr>
          <a:xfrm rot="5400000">
            <a:off x="5516925" y="2647462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480" name="Google Shape;5480;p93"/>
          <p:cNvCxnSpPr>
            <a:stCxn id="5472" idx="0"/>
            <a:endCxn id="5472" idx="0"/>
          </p:cNvCxnSpPr>
          <p:nvPr/>
        </p:nvCxnSpPr>
        <p:spPr>
          <a:xfrm>
            <a:off x="4061663" y="2822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1" name="Google Shape;5481;p93"/>
          <p:cNvCxnSpPr>
            <a:stCxn id="5472" idx="0"/>
            <a:endCxn id="5472" idx="0"/>
          </p:cNvCxnSpPr>
          <p:nvPr/>
        </p:nvCxnSpPr>
        <p:spPr>
          <a:xfrm>
            <a:off x="4061663" y="2822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2" name="Google Shape;5482;p93"/>
          <p:cNvCxnSpPr>
            <a:stCxn id="5472" idx="0"/>
            <a:endCxn id="5472" idx="0"/>
          </p:cNvCxnSpPr>
          <p:nvPr/>
        </p:nvCxnSpPr>
        <p:spPr>
          <a:xfrm>
            <a:off x="4061663" y="2822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3" name="Google Shape;5483;p93"/>
          <p:cNvCxnSpPr>
            <a:endCxn id="5473" idx="2"/>
          </p:cNvCxnSpPr>
          <p:nvPr/>
        </p:nvCxnSpPr>
        <p:spPr>
          <a:xfrm>
            <a:off x="4555050" y="2782612"/>
            <a:ext cx="246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4" name="Google Shape;5484;p93"/>
          <p:cNvCxnSpPr>
            <a:stCxn id="5473" idx="0"/>
            <a:endCxn id="5477" idx="2"/>
          </p:cNvCxnSpPr>
          <p:nvPr/>
        </p:nvCxnSpPr>
        <p:spPr>
          <a:xfrm>
            <a:off x="5076150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5" name="Google Shape;5485;p93"/>
          <p:cNvCxnSpPr>
            <a:stCxn id="5477" idx="0"/>
            <a:endCxn id="5478" idx="2"/>
          </p:cNvCxnSpPr>
          <p:nvPr/>
        </p:nvCxnSpPr>
        <p:spPr>
          <a:xfrm>
            <a:off x="5425725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6" name="Google Shape;5486;p93"/>
          <p:cNvCxnSpPr>
            <a:stCxn id="5478" idx="0"/>
            <a:endCxn id="5479" idx="2"/>
          </p:cNvCxnSpPr>
          <p:nvPr/>
        </p:nvCxnSpPr>
        <p:spPr>
          <a:xfrm>
            <a:off x="5775300" y="27850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7" name="Google Shape;5487;p93"/>
          <p:cNvCxnSpPr>
            <a:stCxn id="5479" idx="0"/>
            <a:endCxn id="5475" idx="2"/>
          </p:cNvCxnSpPr>
          <p:nvPr/>
        </p:nvCxnSpPr>
        <p:spPr>
          <a:xfrm>
            <a:off x="6124875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8" name="Google Shape;5488;p93"/>
          <p:cNvCxnSpPr>
            <a:stCxn id="5475" idx="0"/>
            <a:endCxn id="5476" idx="2"/>
          </p:cNvCxnSpPr>
          <p:nvPr/>
        </p:nvCxnSpPr>
        <p:spPr>
          <a:xfrm>
            <a:off x="6474450" y="278501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9" name="Google Shape;5489;p93"/>
          <p:cNvSpPr txBox="1"/>
          <p:nvPr/>
        </p:nvSpPr>
        <p:spPr>
          <a:xfrm rot="1478449">
            <a:off x="4826075" y="496260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Stack1</a:t>
            </a:r>
            <a:endParaRPr sz="1000"/>
          </a:p>
        </p:txBody>
      </p:sp>
      <p:sp>
        <p:nvSpPr>
          <p:cNvPr id="5490" name="Google Shape;5490;p93"/>
          <p:cNvSpPr txBox="1"/>
          <p:nvPr/>
        </p:nvSpPr>
        <p:spPr>
          <a:xfrm rot="1478449">
            <a:off x="4765950" y="201801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Stack2</a:t>
            </a:r>
            <a:endParaRPr sz="1000"/>
          </a:p>
        </p:txBody>
      </p:sp>
      <p:sp>
        <p:nvSpPr>
          <p:cNvPr id="5491" name="Google Shape;5491;p93"/>
          <p:cNvSpPr txBox="1"/>
          <p:nvPr/>
        </p:nvSpPr>
        <p:spPr>
          <a:xfrm rot="1478449">
            <a:off x="5805244" y="2017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Stack3</a:t>
            </a:r>
            <a:endParaRPr sz="1000"/>
          </a:p>
        </p:txBody>
      </p:sp>
      <p:pic>
        <p:nvPicPr>
          <p:cNvPr id="5492" name="Google Shape;5492;p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20947" y="2314609"/>
            <a:ext cx="1020091" cy="94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3" name="Google Shape;5493;p93"/>
          <p:cNvCxnSpPr/>
          <p:nvPr/>
        </p:nvCxnSpPr>
        <p:spPr>
          <a:xfrm rot="10800000" flipH="1">
            <a:off x="2841913" y="2775849"/>
            <a:ext cx="661800" cy="6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94" name="Google Shape;5494;p93"/>
          <p:cNvSpPr/>
          <p:nvPr/>
        </p:nvSpPr>
        <p:spPr>
          <a:xfrm rot="5400000">
            <a:off x="6565650" y="2647462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5495" name="Google Shape;5495;p93"/>
          <p:cNvCxnSpPr/>
          <p:nvPr/>
        </p:nvCxnSpPr>
        <p:spPr>
          <a:xfrm>
            <a:off x="6824063" y="277886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6" name="Google Shape;5496;p93"/>
          <p:cNvSpPr/>
          <p:nvPr/>
        </p:nvSpPr>
        <p:spPr>
          <a:xfrm rot="5400000">
            <a:off x="6915225" y="2641312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5497" name="Google Shape;5497;p93"/>
          <p:cNvCxnSpPr/>
          <p:nvPr/>
        </p:nvCxnSpPr>
        <p:spPr>
          <a:xfrm>
            <a:off x="7173588" y="2778862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8" name="Google Shape;5498;p93"/>
          <p:cNvSpPr txBox="1"/>
          <p:nvPr/>
        </p:nvSpPr>
        <p:spPr>
          <a:xfrm rot="1478449">
            <a:off x="6521644" y="20180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Stack4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Architectures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p94"/>
          <p:cNvSpPr/>
          <p:nvPr/>
        </p:nvSpPr>
        <p:spPr>
          <a:xfrm rot="-5400000">
            <a:off x="464175" y="1994838"/>
            <a:ext cx="44937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04" name="Google Shape;5504;p94"/>
          <p:cNvCxnSpPr/>
          <p:nvPr/>
        </p:nvCxnSpPr>
        <p:spPr>
          <a:xfrm rot="10800000" flipH="1">
            <a:off x="2326850" y="1162300"/>
            <a:ext cx="779400" cy="69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505" name="Google Shape;5505;p94"/>
          <p:cNvSpPr txBox="1"/>
          <p:nvPr/>
        </p:nvSpPr>
        <p:spPr>
          <a:xfrm>
            <a:off x="898500" y="3967500"/>
            <a:ext cx="821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</a:t>
            </a:r>
            <a:r>
              <a:rPr lang="en-GB"/>
              <a:t> 1</a:t>
            </a:r>
          </a:p>
        </p:txBody>
      </p:sp>
      <p:sp>
        <p:nvSpPr>
          <p:cNvPr id="5506" name="Google Shape;5506;p94"/>
          <p:cNvSpPr txBox="1"/>
          <p:nvPr/>
        </p:nvSpPr>
        <p:spPr>
          <a:xfrm>
            <a:off x="898500" y="3142288"/>
            <a:ext cx="821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2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07" name="Google Shape;5507;p94"/>
          <p:cNvSpPr txBox="1"/>
          <p:nvPr/>
        </p:nvSpPr>
        <p:spPr>
          <a:xfrm>
            <a:off x="898500" y="2317100"/>
            <a:ext cx="821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3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08" name="Google Shape;5508;p94"/>
          <p:cNvSpPr txBox="1"/>
          <p:nvPr/>
        </p:nvSpPr>
        <p:spPr>
          <a:xfrm>
            <a:off x="898500" y="1436425"/>
            <a:ext cx="821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4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509" name="Google Shape;5509;p94"/>
          <p:cNvCxnSpPr/>
          <p:nvPr/>
        </p:nvCxnSpPr>
        <p:spPr>
          <a:xfrm rot="10800000">
            <a:off x="1808800" y="285388"/>
            <a:ext cx="0" cy="4277700"/>
          </a:xfrm>
          <a:prstGeom prst="straightConnector1">
            <a:avLst/>
          </a:prstGeom>
          <a:noFill/>
          <a:ln w="38100" cap="flat" cmpd="sng">
            <a:solidFill>
              <a:srgbClr val="3D7DC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0" name="Google Shape;5510;p94"/>
          <p:cNvCxnSpPr/>
          <p:nvPr/>
        </p:nvCxnSpPr>
        <p:spPr>
          <a:xfrm rot="10800000" flipH="1">
            <a:off x="2326850" y="2034675"/>
            <a:ext cx="779400" cy="78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5511" name="Google Shape;5511;p94"/>
          <p:cNvCxnSpPr/>
          <p:nvPr/>
        </p:nvCxnSpPr>
        <p:spPr>
          <a:xfrm rot="10800000" flipH="1">
            <a:off x="2334250" y="2907075"/>
            <a:ext cx="772200" cy="87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5512" name="Google Shape;5512;p94"/>
          <p:cNvCxnSpPr/>
          <p:nvPr/>
        </p:nvCxnSpPr>
        <p:spPr>
          <a:xfrm rot="10800000" flipH="1">
            <a:off x="2334250" y="3749250"/>
            <a:ext cx="772200" cy="102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513" name="Google Shape;5513;p94"/>
          <p:cNvSpPr txBox="1"/>
          <p:nvPr/>
        </p:nvSpPr>
        <p:spPr>
          <a:xfrm rot="-5400000">
            <a:off x="1212500" y="240700"/>
            <a:ext cx="5931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Time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14" name="Google Shape;5514;p94"/>
          <p:cNvSpPr txBox="1"/>
          <p:nvPr/>
        </p:nvSpPr>
        <p:spPr>
          <a:xfrm>
            <a:off x="898500" y="666700"/>
            <a:ext cx="821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5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515" name="Google Shape;5515;p9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52400" y="739987"/>
            <a:ext cx="2686076" cy="3300526"/>
          </a:xfrm>
          <a:prstGeom prst="rect">
            <a:avLst/>
          </a:prstGeom>
          <a:noFill/>
          <a:ln>
            <a:noFill/>
          </a:ln>
        </p:spPr>
      </p:pic>
      <p:sp>
        <p:nvSpPr>
          <p:cNvPr id="5516" name="Google Shape;5516;p94"/>
          <p:cNvSpPr txBox="1"/>
          <p:nvPr/>
        </p:nvSpPr>
        <p:spPr>
          <a:xfrm>
            <a:off x="3399950" y="3869100"/>
            <a:ext cx="5700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 Pain</a:t>
            </a:r>
            <a:endParaRPr sz="1300"/>
          </a:p>
        </p:txBody>
      </p:sp>
      <p:sp>
        <p:nvSpPr>
          <p:cNvPr id="5517" name="Google Shape;5517;p94"/>
          <p:cNvSpPr txBox="1"/>
          <p:nvPr/>
        </p:nvSpPr>
        <p:spPr>
          <a:xfrm>
            <a:off x="3399950" y="3043900"/>
            <a:ext cx="5700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LowPain</a:t>
            </a:r>
            <a:endParaRPr sz="1300"/>
          </a:p>
        </p:txBody>
      </p:sp>
      <p:sp>
        <p:nvSpPr>
          <p:cNvPr id="5518" name="Google Shape;5518;p94"/>
          <p:cNvSpPr txBox="1"/>
          <p:nvPr/>
        </p:nvSpPr>
        <p:spPr>
          <a:xfrm>
            <a:off x="3274250" y="2163100"/>
            <a:ext cx="8214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MediumPain</a:t>
            </a:r>
            <a:endParaRPr sz="1300"/>
          </a:p>
        </p:txBody>
      </p:sp>
      <p:sp>
        <p:nvSpPr>
          <p:cNvPr id="5519" name="Google Shape;5519;p94"/>
          <p:cNvSpPr txBox="1"/>
          <p:nvPr/>
        </p:nvSpPr>
        <p:spPr>
          <a:xfrm>
            <a:off x="3274250" y="1338025"/>
            <a:ext cx="8214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High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Pain</a:t>
            </a:r>
            <a:endParaRPr sz="1300"/>
          </a:p>
        </p:txBody>
      </p:sp>
      <p:sp>
        <p:nvSpPr>
          <p:cNvPr id="5520" name="Google Shape;5520;p94"/>
          <p:cNvSpPr txBox="1"/>
          <p:nvPr/>
        </p:nvSpPr>
        <p:spPr>
          <a:xfrm>
            <a:off x="3122600" y="512950"/>
            <a:ext cx="11247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Unbearable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Pain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21" name="Google Shape;5521;p94"/>
          <p:cNvSpPr txBox="1"/>
          <p:nvPr/>
        </p:nvSpPr>
        <p:spPr>
          <a:xfrm>
            <a:off x="1933100" y="4715450"/>
            <a:ext cx="487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(a)</a:t>
            </a:r>
          </a:p>
        </p:txBody>
      </p:sp>
      <p:sp>
        <p:nvSpPr>
          <p:cNvPr id="5522" name="Google Shape;5522;p94"/>
          <p:cNvSpPr txBox="1"/>
          <p:nvPr/>
        </p:nvSpPr>
        <p:spPr>
          <a:xfrm>
            <a:off x="6706800" y="4715450"/>
            <a:ext cx="487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(b)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7" name="Google Shape;5527;p9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26050" y="304800"/>
            <a:ext cx="3516067" cy="4838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2" name="Google Shape;5532;p9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99525" y="512575"/>
            <a:ext cx="379971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3" name="Google Shape;5533;p96"/>
          <p:cNvSpPr/>
          <p:nvPr/>
        </p:nvSpPr>
        <p:spPr>
          <a:xfrm>
            <a:off x="1644075" y="1421025"/>
            <a:ext cx="312900" cy="305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4" name="Google Shape;5534;p96"/>
          <p:cNvSpPr/>
          <p:nvPr/>
        </p:nvSpPr>
        <p:spPr>
          <a:xfrm>
            <a:off x="3198225" y="4521925"/>
            <a:ext cx="312900" cy="305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5" name="Google Shape;5535;p96"/>
          <p:cNvSpPr/>
          <p:nvPr/>
        </p:nvSpPr>
        <p:spPr>
          <a:xfrm>
            <a:off x="4300950" y="4403525"/>
            <a:ext cx="312900" cy="305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6" name="Google Shape;5536;p96"/>
          <p:cNvSpPr/>
          <p:nvPr/>
        </p:nvSpPr>
        <p:spPr>
          <a:xfrm>
            <a:off x="4915200" y="2337875"/>
            <a:ext cx="312900" cy="305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7" name="Google Shape;5537;p96"/>
          <p:cNvSpPr/>
          <p:nvPr/>
        </p:nvSpPr>
        <p:spPr>
          <a:xfrm>
            <a:off x="2885325" y="1509850"/>
            <a:ext cx="312900" cy="305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8" name="Google Shape;5538;p96"/>
          <p:cNvSpPr/>
          <p:nvPr/>
        </p:nvSpPr>
        <p:spPr>
          <a:xfrm>
            <a:off x="3825200" y="3670875"/>
            <a:ext cx="312900" cy="305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39" name="Google Shape;5539;p9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559190" y="1143225"/>
            <a:ext cx="3491609" cy="3260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4" name="Google Shape;5544;p97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Miscellaneous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9" name="Google Shape;5549;p98"/>
          <p:cNvSpPr/>
          <p:nvPr/>
        </p:nvSpPr>
        <p:spPr>
          <a:xfrm>
            <a:off x="1838549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0" name="Google Shape;5550;p98"/>
          <p:cNvSpPr/>
          <p:nvPr/>
        </p:nvSpPr>
        <p:spPr>
          <a:xfrm>
            <a:off x="1675513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1" name="Google Shape;5551;p98"/>
          <p:cNvSpPr/>
          <p:nvPr/>
        </p:nvSpPr>
        <p:spPr>
          <a:xfrm>
            <a:off x="1725730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2" name="Google Shape;5552;p98"/>
          <p:cNvSpPr/>
          <p:nvPr/>
        </p:nvSpPr>
        <p:spPr>
          <a:xfrm>
            <a:off x="1908418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3" name="Google Shape;5553;p98"/>
          <p:cNvSpPr/>
          <p:nvPr/>
        </p:nvSpPr>
        <p:spPr>
          <a:xfrm rot="5400000">
            <a:off x="2001224" y="2294796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4" name="Google Shape;5554;p98"/>
          <p:cNvSpPr/>
          <p:nvPr/>
        </p:nvSpPr>
        <p:spPr>
          <a:xfrm>
            <a:off x="22159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5" name="Google Shape;5555;p98"/>
          <p:cNvSpPr/>
          <p:nvPr/>
        </p:nvSpPr>
        <p:spPr>
          <a:xfrm>
            <a:off x="2093471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6" name="Google Shape;5556;p98"/>
          <p:cNvSpPr/>
          <p:nvPr/>
        </p:nvSpPr>
        <p:spPr>
          <a:xfrm>
            <a:off x="2334843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7" name="Google Shape;5557;p98"/>
          <p:cNvSpPr/>
          <p:nvPr/>
        </p:nvSpPr>
        <p:spPr>
          <a:xfrm>
            <a:off x="2453806" y="3303263"/>
            <a:ext cx="993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8" name="Google Shape;5558;p98"/>
          <p:cNvSpPr/>
          <p:nvPr/>
        </p:nvSpPr>
        <p:spPr>
          <a:xfrm rot="5400000">
            <a:off x="2453765" y="317987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9" name="Google Shape;5559;p98"/>
          <p:cNvSpPr/>
          <p:nvPr/>
        </p:nvSpPr>
        <p:spPr>
          <a:xfrm>
            <a:off x="2708051" y="3303263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0" name="Google Shape;5560;p98"/>
          <p:cNvSpPr/>
          <p:nvPr/>
        </p:nvSpPr>
        <p:spPr>
          <a:xfrm>
            <a:off x="2580928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1" name="Google Shape;5561;p98"/>
          <p:cNvSpPr/>
          <p:nvPr/>
        </p:nvSpPr>
        <p:spPr>
          <a:xfrm>
            <a:off x="2892641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2" name="Google Shape;5562;p98"/>
          <p:cNvSpPr/>
          <p:nvPr/>
        </p:nvSpPr>
        <p:spPr>
          <a:xfrm>
            <a:off x="2024223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3" name="Google Shape;5563;p98"/>
          <p:cNvSpPr/>
          <p:nvPr/>
        </p:nvSpPr>
        <p:spPr>
          <a:xfrm>
            <a:off x="2016978" y="2417339"/>
            <a:ext cx="534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4" name="Google Shape;5564;p98"/>
          <p:cNvSpPr/>
          <p:nvPr/>
        </p:nvSpPr>
        <p:spPr>
          <a:xfrm>
            <a:off x="2453806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5" name="Google Shape;5565;p98"/>
          <p:cNvSpPr/>
          <p:nvPr/>
        </p:nvSpPr>
        <p:spPr>
          <a:xfrm>
            <a:off x="3019753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6" name="Google Shape;5566;p98"/>
          <p:cNvSpPr/>
          <p:nvPr/>
        </p:nvSpPr>
        <p:spPr>
          <a:xfrm rot="5400000">
            <a:off x="3048449" y="3714015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7" name="Google Shape;5567;p98"/>
          <p:cNvSpPr/>
          <p:nvPr/>
        </p:nvSpPr>
        <p:spPr>
          <a:xfrm>
            <a:off x="3019748" y="3824251"/>
            <a:ext cx="1569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8" name="Google Shape;5568;p98"/>
          <p:cNvSpPr/>
          <p:nvPr/>
        </p:nvSpPr>
        <p:spPr>
          <a:xfrm>
            <a:off x="3313452" y="382425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9" name="Google Shape;5569;p98"/>
          <p:cNvSpPr/>
          <p:nvPr/>
        </p:nvSpPr>
        <p:spPr>
          <a:xfrm>
            <a:off x="3195343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0" name="Google Shape;5570;p98"/>
          <p:cNvSpPr/>
          <p:nvPr/>
        </p:nvSpPr>
        <p:spPr>
          <a:xfrm>
            <a:off x="3663906" y="382425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1" name="Google Shape;5571;p98"/>
          <p:cNvSpPr/>
          <p:nvPr/>
        </p:nvSpPr>
        <p:spPr>
          <a:xfrm>
            <a:off x="3545798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2" name="Google Shape;5572;p98"/>
          <p:cNvSpPr/>
          <p:nvPr/>
        </p:nvSpPr>
        <p:spPr>
          <a:xfrm>
            <a:off x="3663916" y="4221392"/>
            <a:ext cx="2136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3" name="Google Shape;5573;p98"/>
          <p:cNvSpPr/>
          <p:nvPr/>
        </p:nvSpPr>
        <p:spPr>
          <a:xfrm rot="5400000">
            <a:off x="3720997" y="4117611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4" name="Google Shape;5574;p98"/>
          <p:cNvSpPr/>
          <p:nvPr/>
        </p:nvSpPr>
        <p:spPr>
          <a:xfrm>
            <a:off x="4036026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5" name="Google Shape;5575;p98"/>
          <p:cNvSpPr/>
          <p:nvPr/>
        </p:nvSpPr>
        <p:spPr>
          <a:xfrm>
            <a:off x="3907085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6" name="Google Shape;5576;p98"/>
          <p:cNvSpPr/>
          <p:nvPr/>
        </p:nvSpPr>
        <p:spPr>
          <a:xfrm>
            <a:off x="4504822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7" name="Google Shape;5577;p98"/>
          <p:cNvSpPr/>
          <p:nvPr/>
        </p:nvSpPr>
        <p:spPr>
          <a:xfrm>
            <a:off x="4375881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8" name="Google Shape;5578;p98"/>
          <p:cNvSpPr/>
          <p:nvPr/>
        </p:nvSpPr>
        <p:spPr>
          <a:xfrm>
            <a:off x="4292184" y="382423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9" name="Google Shape;5579;p98"/>
          <p:cNvSpPr/>
          <p:nvPr/>
        </p:nvSpPr>
        <p:spPr>
          <a:xfrm>
            <a:off x="4508565" y="3824225"/>
            <a:ext cx="3048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0" name="Google Shape;5580;p98"/>
          <p:cNvSpPr/>
          <p:nvPr/>
        </p:nvSpPr>
        <p:spPr>
          <a:xfrm>
            <a:off x="4990118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1" name="Google Shape;5581;p98"/>
          <p:cNvSpPr/>
          <p:nvPr/>
        </p:nvSpPr>
        <p:spPr>
          <a:xfrm>
            <a:off x="4851643" y="391812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2" name="Google Shape;5582;p98"/>
          <p:cNvSpPr/>
          <p:nvPr/>
        </p:nvSpPr>
        <p:spPr>
          <a:xfrm>
            <a:off x="5343549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3" name="Google Shape;5583;p98"/>
          <p:cNvSpPr/>
          <p:nvPr/>
        </p:nvSpPr>
        <p:spPr>
          <a:xfrm>
            <a:off x="5223944" y="391815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4" name="Google Shape;5584;p98"/>
          <p:cNvSpPr/>
          <p:nvPr/>
        </p:nvSpPr>
        <p:spPr>
          <a:xfrm rot="5400000" flipH="1">
            <a:off x="4559157" y="4119947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5" name="Google Shape;5585;p98"/>
          <p:cNvSpPr/>
          <p:nvPr/>
        </p:nvSpPr>
        <p:spPr>
          <a:xfrm>
            <a:off x="5343559" y="3303263"/>
            <a:ext cx="2136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6" name="Google Shape;5586;p98"/>
          <p:cNvSpPr/>
          <p:nvPr/>
        </p:nvSpPr>
        <p:spPr>
          <a:xfrm>
            <a:off x="5182226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7" name="Google Shape;5587;p98"/>
          <p:cNvSpPr/>
          <p:nvPr/>
        </p:nvSpPr>
        <p:spPr>
          <a:xfrm rot="5400000" flipH="1">
            <a:off x="5400640" y="3714034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8" name="Google Shape;5588;p98"/>
          <p:cNvSpPr/>
          <p:nvPr/>
        </p:nvSpPr>
        <p:spPr>
          <a:xfrm>
            <a:off x="5719651" y="3303275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9" name="Google Shape;5589;p98"/>
          <p:cNvSpPr/>
          <p:nvPr/>
        </p:nvSpPr>
        <p:spPr>
          <a:xfrm>
            <a:off x="5580645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0" name="Google Shape;5590;p98"/>
          <p:cNvSpPr/>
          <p:nvPr/>
        </p:nvSpPr>
        <p:spPr>
          <a:xfrm rot="5400000" flipH="1">
            <a:off x="6108329" y="317991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1" name="Google Shape;5591;p98"/>
          <p:cNvSpPr/>
          <p:nvPr/>
        </p:nvSpPr>
        <p:spPr>
          <a:xfrm>
            <a:off x="6074664" y="2417350"/>
            <a:ext cx="1569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2" name="Google Shape;5592;p98"/>
          <p:cNvSpPr/>
          <p:nvPr/>
        </p:nvSpPr>
        <p:spPr>
          <a:xfrm>
            <a:off x="6079547" y="3303200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3" name="Google Shape;5593;p98"/>
          <p:cNvSpPr/>
          <p:nvPr/>
        </p:nvSpPr>
        <p:spPr>
          <a:xfrm>
            <a:off x="5924340" y="3438957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4" name="Google Shape;5594;p98"/>
          <p:cNvSpPr/>
          <p:nvPr/>
        </p:nvSpPr>
        <p:spPr>
          <a:xfrm>
            <a:off x="5968184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5" name="Google Shape;5595;p98"/>
          <p:cNvSpPr/>
          <p:nvPr/>
        </p:nvSpPr>
        <p:spPr>
          <a:xfrm>
            <a:off x="642953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6" name="Google Shape;5596;p98"/>
          <p:cNvSpPr/>
          <p:nvPr/>
        </p:nvSpPr>
        <p:spPr>
          <a:xfrm>
            <a:off x="629544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7" name="Google Shape;5597;p98"/>
          <p:cNvSpPr/>
          <p:nvPr/>
        </p:nvSpPr>
        <p:spPr>
          <a:xfrm>
            <a:off x="66977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8" name="Google Shape;5598;p98"/>
          <p:cNvSpPr/>
          <p:nvPr/>
        </p:nvSpPr>
        <p:spPr>
          <a:xfrm>
            <a:off x="656361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9" name="Google Shape;5599;p98"/>
          <p:cNvSpPr/>
          <p:nvPr/>
        </p:nvSpPr>
        <p:spPr>
          <a:xfrm rot="5400000" flipH="1">
            <a:off x="6697677" y="229484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0" name="Google Shape;5600;p98"/>
          <p:cNvSpPr/>
          <p:nvPr/>
        </p:nvSpPr>
        <p:spPr>
          <a:xfrm>
            <a:off x="6697700" y="821425"/>
            <a:ext cx="993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1" name="Google Shape;5601;p98"/>
          <p:cNvSpPr/>
          <p:nvPr/>
        </p:nvSpPr>
        <p:spPr>
          <a:xfrm>
            <a:off x="6638508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2" name="Google Shape;5602;p98"/>
          <p:cNvSpPr/>
          <p:nvPr/>
        </p:nvSpPr>
        <p:spPr>
          <a:xfrm>
            <a:off x="7194466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3" name="Google Shape;5603;p98"/>
          <p:cNvSpPr/>
          <p:nvPr/>
        </p:nvSpPr>
        <p:spPr>
          <a:xfrm>
            <a:off x="705772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4" name="Google Shape;5604;p98"/>
          <p:cNvSpPr/>
          <p:nvPr/>
        </p:nvSpPr>
        <p:spPr>
          <a:xfrm>
            <a:off x="7300669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98"/>
          <p:cNvSpPr/>
          <p:nvPr/>
        </p:nvSpPr>
        <p:spPr>
          <a:xfrm>
            <a:off x="7452759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6" name="Google Shape;5606;p98"/>
          <p:cNvSpPr/>
          <p:nvPr/>
        </p:nvSpPr>
        <p:spPr>
          <a:xfrm>
            <a:off x="6966893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7" name="Google Shape;5607;p98"/>
          <p:cNvSpPr/>
          <p:nvPr/>
        </p:nvSpPr>
        <p:spPr>
          <a:xfrm>
            <a:off x="683228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08" name="Google Shape;5608;p98"/>
          <p:cNvCxnSpPr/>
          <p:nvPr/>
        </p:nvCxnSpPr>
        <p:spPr>
          <a:xfrm>
            <a:off x="2227800" y="1531520"/>
            <a:ext cx="42717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9" name="Google Shape;5609;p98"/>
          <p:cNvCxnSpPr/>
          <p:nvPr/>
        </p:nvCxnSpPr>
        <p:spPr>
          <a:xfrm rot="10800000" flipH="1">
            <a:off x="2683550" y="2756663"/>
            <a:ext cx="3154200" cy="26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0" name="Google Shape;5610;p98"/>
          <p:cNvCxnSpPr/>
          <p:nvPr/>
        </p:nvCxnSpPr>
        <p:spPr>
          <a:xfrm>
            <a:off x="3264143" y="3470450"/>
            <a:ext cx="1830600" cy="6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1" name="Google Shape;5611;p98"/>
          <p:cNvCxnSpPr/>
          <p:nvPr/>
        </p:nvCxnSpPr>
        <p:spPr>
          <a:xfrm rot="10800000" flipH="1">
            <a:off x="3932470" y="3951488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12" name="Google Shape;5612;p98"/>
          <p:cNvSpPr txBox="1"/>
          <p:nvPr/>
        </p:nvSpPr>
        <p:spPr>
          <a:xfrm>
            <a:off x="1567967" y="642908"/>
            <a:ext cx="213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</a:t>
            </a:r>
            <a:endParaRPr sz="9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13" name="Google Shape;5613;p98"/>
          <p:cNvSpPr txBox="1"/>
          <p:nvPr/>
        </p:nvSpPr>
        <p:spPr>
          <a:xfrm>
            <a:off x="2885950" y="309097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14" name="Google Shape;5614;p98"/>
          <p:cNvSpPr txBox="1"/>
          <p:nvPr/>
        </p:nvSpPr>
        <p:spPr>
          <a:xfrm>
            <a:off x="165298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15" name="Google Shape;5615;p98"/>
          <p:cNvSpPr txBox="1"/>
          <p:nvPr/>
        </p:nvSpPr>
        <p:spPr>
          <a:xfrm>
            <a:off x="183143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16" name="Google Shape;5616;p98"/>
          <p:cNvSpPr txBox="1"/>
          <p:nvPr/>
        </p:nvSpPr>
        <p:spPr>
          <a:xfrm>
            <a:off x="2048350" y="222414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17" name="Google Shape;5617;p98"/>
          <p:cNvSpPr txBox="1"/>
          <p:nvPr/>
        </p:nvSpPr>
        <p:spPr>
          <a:xfrm>
            <a:off x="2291200" y="223472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18" name="Google Shape;5618;p98"/>
          <p:cNvSpPr txBox="1"/>
          <p:nvPr/>
        </p:nvSpPr>
        <p:spPr>
          <a:xfrm>
            <a:off x="2574250" y="309087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19" name="Google Shape;5619;p98"/>
          <p:cNvSpPr txBox="1"/>
          <p:nvPr/>
        </p:nvSpPr>
        <p:spPr>
          <a:xfrm>
            <a:off x="3208025" y="3645627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20" name="Google Shape;5620;p98"/>
          <p:cNvSpPr txBox="1"/>
          <p:nvPr/>
        </p:nvSpPr>
        <p:spPr>
          <a:xfrm>
            <a:off x="3558375" y="364636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21" name="Google Shape;5621;p98"/>
          <p:cNvSpPr txBox="1"/>
          <p:nvPr/>
        </p:nvSpPr>
        <p:spPr>
          <a:xfrm>
            <a:off x="3988873" y="4280886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256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22" name="Google Shape;5622;p98"/>
          <p:cNvSpPr txBox="1"/>
          <p:nvPr/>
        </p:nvSpPr>
        <p:spPr>
          <a:xfrm>
            <a:off x="4447650" y="42897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256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23" name="Google Shape;5623;p98"/>
          <p:cNvSpPr txBox="1"/>
          <p:nvPr/>
        </p:nvSpPr>
        <p:spPr>
          <a:xfrm>
            <a:off x="4153240" y="3643365"/>
            <a:ext cx="7791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128+256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24" name="Google Shape;5624;p98"/>
          <p:cNvSpPr txBox="1"/>
          <p:nvPr/>
        </p:nvSpPr>
        <p:spPr>
          <a:xfrm>
            <a:off x="4868463" y="364338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128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25" name="Google Shape;5625;p98"/>
          <p:cNvSpPr txBox="1"/>
          <p:nvPr/>
        </p:nvSpPr>
        <p:spPr>
          <a:xfrm>
            <a:off x="7257748" y="6510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26" name="Google Shape;5626;p98"/>
          <p:cNvSpPr txBox="1"/>
          <p:nvPr/>
        </p:nvSpPr>
        <p:spPr>
          <a:xfrm>
            <a:off x="5038850" y="3120165"/>
            <a:ext cx="6168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64+128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27" name="Google Shape;5627;p98"/>
          <p:cNvSpPr txBox="1"/>
          <p:nvPr/>
        </p:nvSpPr>
        <p:spPr>
          <a:xfrm>
            <a:off x="5573718" y="312326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64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28" name="Google Shape;5628;p98"/>
          <p:cNvSpPr txBox="1"/>
          <p:nvPr/>
        </p:nvSpPr>
        <p:spPr>
          <a:xfrm>
            <a:off x="5801933" y="223814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32+64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29" name="Google Shape;5629;p98"/>
          <p:cNvSpPr txBox="1"/>
          <p:nvPr/>
        </p:nvSpPr>
        <p:spPr>
          <a:xfrm>
            <a:off x="6198376" y="223475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32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30" name="Google Shape;5630;p98"/>
          <p:cNvSpPr txBox="1"/>
          <p:nvPr/>
        </p:nvSpPr>
        <p:spPr>
          <a:xfrm>
            <a:off x="6414733" y="642902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16+32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31" name="Google Shape;5631;p98"/>
          <p:cNvSpPr txBox="1"/>
          <p:nvPr/>
        </p:nvSpPr>
        <p:spPr>
          <a:xfrm>
            <a:off x="6774770" y="64291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32" name="Google Shape;5632;p98"/>
          <p:cNvSpPr txBox="1"/>
          <p:nvPr/>
        </p:nvSpPr>
        <p:spPr>
          <a:xfrm>
            <a:off x="7009000" y="650995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16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33" name="Google Shape;5633;p98"/>
          <p:cNvSpPr/>
          <p:nvPr/>
        </p:nvSpPr>
        <p:spPr>
          <a:xfrm>
            <a:off x="2596838" y="856813"/>
            <a:ext cx="3477000" cy="61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4" name="Google Shape;5634;p98"/>
          <p:cNvSpPr/>
          <p:nvPr/>
        </p:nvSpPr>
        <p:spPr>
          <a:xfrm>
            <a:off x="2674455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5" name="Google Shape;5635;p98"/>
          <p:cNvSpPr/>
          <p:nvPr/>
        </p:nvSpPr>
        <p:spPr>
          <a:xfrm rot="5400000">
            <a:off x="2674474" y="111270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36" name="Google Shape;5636;p98"/>
          <p:cNvCxnSpPr/>
          <p:nvPr/>
        </p:nvCxnSpPr>
        <p:spPr>
          <a:xfrm rot="10800000" flipH="1">
            <a:off x="3855642" y="1163250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37" name="Google Shape;5637;p98"/>
          <p:cNvSpPr/>
          <p:nvPr/>
        </p:nvSpPr>
        <p:spPr>
          <a:xfrm>
            <a:off x="4068738" y="1304189"/>
            <a:ext cx="99300" cy="124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8" name="Google Shape;5638;p98"/>
          <p:cNvSpPr/>
          <p:nvPr/>
        </p:nvSpPr>
        <p:spPr>
          <a:xfrm>
            <a:off x="4047544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9" name="Google Shape;5639;p98"/>
          <p:cNvSpPr/>
          <p:nvPr/>
        </p:nvSpPr>
        <p:spPr>
          <a:xfrm rot="5400000" flipH="1">
            <a:off x="2674454" y="1315843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0" name="Google Shape;5640;p98"/>
          <p:cNvSpPr/>
          <p:nvPr/>
        </p:nvSpPr>
        <p:spPr>
          <a:xfrm>
            <a:off x="1923284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1" name="Google Shape;5641;p98"/>
          <p:cNvSpPr/>
          <p:nvPr/>
        </p:nvSpPr>
        <p:spPr>
          <a:xfrm>
            <a:off x="234970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2" name="Google Shape;5642;p98"/>
          <p:cNvSpPr/>
          <p:nvPr/>
        </p:nvSpPr>
        <p:spPr>
          <a:xfrm>
            <a:off x="2907559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3" name="Google Shape;5643;p98"/>
          <p:cNvSpPr/>
          <p:nvPr/>
        </p:nvSpPr>
        <p:spPr>
          <a:xfrm>
            <a:off x="4390734" y="4351523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4" name="Google Shape;5644;p98"/>
          <p:cNvSpPr/>
          <p:nvPr/>
        </p:nvSpPr>
        <p:spPr>
          <a:xfrm>
            <a:off x="657845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5" name="Google Shape;5645;p98"/>
          <p:cNvSpPr/>
          <p:nvPr/>
        </p:nvSpPr>
        <p:spPr>
          <a:xfrm>
            <a:off x="7315509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6" name="Google Shape;5646;p98"/>
          <p:cNvSpPr/>
          <p:nvPr/>
        </p:nvSpPr>
        <p:spPr>
          <a:xfrm>
            <a:off x="5943246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7" name="Google Shape;5647;p98"/>
          <p:cNvSpPr/>
          <p:nvPr/>
        </p:nvSpPr>
        <p:spPr>
          <a:xfrm>
            <a:off x="5225496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8" name="Google Shape;5648;p98"/>
          <p:cNvSpPr/>
          <p:nvPr/>
        </p:nvSpPr>
        <p:spPr>
          <a:xfrm>
            <a:off x="3547359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9" name="Google Shape;5649;p98"/>
          <p:cNvSpPr/>
          <p:nvPr/>
        </p:nvSpPr>
        <p:spPr>
          <a:xfrm>
            <a:off x="5132959" y="944236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0" name="Google Shape;5650;p98"/>
          <p:cNvSpPr/>
          <p:nvPr/>
        </p:nvSpPr>
        <p:spPr>
          <a:xfrm>
            <a:off x="5132959" y="1129961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1" name="Google Shape;5651;p98"/>
          <p:cNvSpPr/>
          <p:nvPr/>
        </p:nvSpPr>
        <p:spPr>
          <a:xfrm>
            <a:off x="5132959" y="1315848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2" name="Google Shape;5652;p98"/>
          <p:cNvSpPr txBox="1"/>
          <p:nvPr/>
        </p:nvSpPr>
        <p:spPr>
          <a:xfrm>
            <a:off x="2623563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Convolution 3x3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53" name="Google Shape;5653;p98"/>
          <p:cNvSpPr txBox="1"/>
          <p:nvPr/>
        </p:nvSpPr>
        <p:spPr>
          <a:xfrm>
            <a:off x="2623563" y="104037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Max Pooling 2x2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54" name="Google Shape;5654;p98"/>
          <p:cNvSpPr txBox="1"/>
          <p:nvPr/>
        </p:nvSpPr>
        <p:spPr>
          <a:xfrm>
            <a:off x="4017310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Convolution 1x1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55" name="Google Shape;5655;p98"/>
          <p:cNvSpPr txBox="1"/>
          <p:nvPr/>
        </p:nvSpPr>
        <p:spPr>
          <a:xfrm>
            <a:off x="4022764" y="105932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Skip connection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56" name="Google Shape;5656;p98"/>
          <p:cNvSpPr txBox="1"/>
          <p:nvPr/>
        </p:nvSpPr>
        <p:spPr>
          <a:xfrm>
            <a:off x="2623563" y="126115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Up Sampling 2x2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57" name="Google Shape;5657;p98"/>
          <p:cNvSpPr txBox="1"/>
          <p:nvPr/>
        </p:nvSpPr>
        <p:spPr>
          <a:xfrm>
            <a:off x="3946194" y="1258537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Block copied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58" name="Google Shape;5658;p98"/>
          <p:cNvSpPr txBox="1"/>
          <p:nvPr/>
        </p:nvSpPr>
        <p:spPr>
          <a:xfrm>
            <a:off x="5197181" y="873450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Dropout 0.1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59" name="Google Shape;5659;p98"/>
          <p:cNvSpPr txBox="1"/>
          <p:nvPr/>
        </p:nvSpPr>
        <p:spPr>
          <a:xfrm>
            <a:off x="5199553" y="1059412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Dropout 0.2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60" name="Google Shape;5660;p98"/>
          <p:cNvSpPr txBox="1"/>
          <p:nvPr/>
        </p:nvSpPr>
        <p:spPr>
          <a:xfrm>
            <a:off x="5199577" y="1245195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Dropout 0.3</a:t>
            </a:r>
            <a:endParaRPr sz="1000">
              <a:solidFill>
                <a:srgbClr val="43434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661" name="Google Shape;5661;p98"/>
          <p:cNvSpPr/>
          <p:nvPr/>
        </p:nvSpPr>
        <p:spPr>
          <a:xfrm>
            <a:off x="534488" y="10361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2" name="Google Shape;5662;p98"/>
          <p:cNvSpPr/>
          <p:nvPr/>
        </p:nvSpPr>
        <p:spPr>
          <a:xfrm>
            <a:off x="610688" y="11123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3" name="Google Shape;5663;p98"/>
          <p:cNvSpPr/>
          <p:nvPr/>
        </p:nvSpPr>
        <p:spPr>
          <a:xfrm>
            <a:off x="686888" y="11885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4" name="Google Shape;5664;p98"/>
          <p:cNvSpPr/>
          <p:nvPr/>
        </p:nvSpPr>
        <p:spPr>
          <a:xfrm>
            <a:off x="763088" y="12647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5" name="Google Shape;5665;p98"/>
          <p:cNvSpPr/>
          <p:nvPr/>
        </p:nvSpPr>
        <p:spPr>
          <a:xfrm>
            <a:off x="7600613" y="9980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6" name="Google Shape;5666;p98"/>
          <p:cNvSpPr/>
          <p:nvPr/>
        </p:nvSpPr>
        <p:spPr>
          <a:xfrm>
            <a:off x="7676813" y="10742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7" name="Google Shape;5667;p98"/>
          <p:cNvSpPr/>
          <p:nvPr/>
        </p:nvSpPr>
        <p:spPr>
          <a:xfrm>
            <a:off x="7753013" y="11504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8" name="Google Shape;5668;p98"/>
          <p:cNvSpPr/>
          <p:nvPr/>
        </p:nvSpPr>
        <p:spPr>
          <a:xfrm>
            <a:off x="7829213" y="12266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3" name="Google Shape;5673;p99"/>
          <p:cNvSpPr/>
          <p:nvPr/>
        </p:nvSpPr>
        <p:spPr>
          <a:xfrm rot="5400000">
            <a:off x="3092875" y="3646550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674" name="Google Shape;5674;p99"/>
          <p:cNvSpPr/>
          <p:nvPr/>
        </p:nvSpPr>
        <p:spPr>
          <a:xfrm rot="5400000">
            <a:off x="378885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675" name="Google Shape;5675;p99"/>
          <p:cNvSpPr/>
          <p:nvPr/>
        </p:nvSpPr>
        <p:spPr>
          <a:xfrm rot="5400000">
            <a:off x="343930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676" name="Google Shape;5676;p99"/>
          <p:cNvSpPr/>
          <p:nvPr/>
        </p:nvSpPr>
        <p:spPr>
          <a:xfrm rot="5400000">
            <a:off x="4485025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677" name="Google Shape;5677;p99"/>
          <p:cNvSpPr/>
          <p:nvPr/>
        </p:nvSpPr>
        <p:spPr>
          <a:xfrm rot="5400000">
            <a:off x="413545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678" name="Google Shape;5678;p99"/>
          <p:cNvSpPr/>
          <p:nvPr/>
        </p:nvSpPr>
        <p:spPr>
          <a:xfrm rot="5400000">
            <a:off x="5883325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5679" name="Google Shape;5679;p99"/>
          <p:cNvSpPr/>
          <p:nvPr/>
        </p:nvSpPr>
        <p:spPr>
          <a:xfrm rot="5400000">
            <a:off x="623290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680" name="Google Shape;5680;p99"/>
          <p:cNvSpPr/>
          <p:nvPr/>
        </p:nvSpPr>
        <p:spPr>
          <a:xfrm rot="5400000">
            <a:off x="483460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681" name="Google Shape;5681;p99"/>
          <p:cNvSpPr/>
          <p:nvPr/>
        </p:nvSpPr>
        <p:spPr>
          <a:xfrm rot="5400000">
            <a:off x="5184175" y="3652700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682" name="Google Shape;5682;p99"/>
          <p:cNvSpPr/>
          <p:nvPr/>
        </p:nvSpPr>
        <p:spPr>
          <a:xfrm rot="5400000">
            <a:off x="553375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683" name="Google Shape;5683;p99"/>
          <p:cNvCxnSpPr>
            <a:stCxn id="5673" idx="0"/>
            <a:endCxn id="5675" idx="2"/>
          </p:cNvCxnSpPr>
          <p:nvPr/>
        </p:nvCxnSpPr>
        <p:spPr>
          <a:xfrm>
            <a:off x="3694675" y="3784100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4" name="Google Shape;5684;p99"/>
          <p:cNvCxnSpPr>
            <a:stCxn id="5675" idx="0"/>
            <a:endCxn id="5675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5" name="Google Shape;5685;p99"/>
          <p:cNvCxnSpPr>
            <a:stCxn id="5674" idx="0"/>
            <a:endCxn id="5677" idx="2"/>
          </p:cNvCxnSpPr>
          <p:nvPr/>
        </p:nvCxnSpPr>
        <p:spPr>
          <a:xfrm>
            <a:off x="4393800" y="3787249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6" name="Google Shape;5686;p99"/>
          <p:cNvCxnSpPr>
            <a:stCxn id="5675" idx="0"/>
            <a:endCxn id="5675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7" name="Google Shape;5687;p99"/>
          <p:cNvCxnSpPr>
            <a:stCxn id="5675" idx="0"/>
            <a:endCxn id="5675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8" name="Google Shape;5688;p99"/>
          <p:cNvCxnSpPr>
            <a:stCxn id="5674" idx="2"/>
            <a:endCxn id="5675" idx="0"/>
          </p:cNvCxnSpPr>
          <p:nvPr/>
        </p:nvCxnSpPr>
        <p:spPr>
          <a:xfrm rot="10800000">
            <a:off x="4044300" y="3787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9" name="Google Shape;5689;p99"/>
          <p:cNvCxnSpPr>
            <a:stCxn id="5677" idx="0"/>
            <a:endCxn id="5676" idx="2"/>
          </p:cNvCxnSpPr>
          <p:nvPr/>
        </p:nvCxnSpPr>
        <p:spPr>
          <a:xfrm>
            <a:off x="47434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0" name="Google Shape;5690;p99"/>
          <p:cNvCxnSpPr>
            <a:stCxn id="5676" idx="0"/>
            <a:endCxn id="5680" idx="2"/>
          </p:cNvCxnSpPr>
          <p:nvPr/>
        </p:nvCxnSpPr>
        <p:spPr>
          <a:xfrm>
            <a:off x="50929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1" name="Google Shape;5691;p99"/>
          <p:cNvCxnSpPr>
            <a:stCxn id="5680" idx="0"/>
            <a:endCxn id="5681" idx="2"/>
          </p:cNvCxnSpPr>
          <p:nvPr/>
        </p:nvCxnSpPr>
        <p:spPr>
          <a:xfrm>
            <a:off x="544255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2" name="Google Shape;5692;p99"/>
          <p:cNvCxnSpPr>
            <a:stCxn id="5681" idx="0"/>
            <a:endCxn id="5682" idx="2"/>
          </p:cNvCxnSpPr>
          <p:nvPr/>
        </p:nvCxnSpPr>
        <p:spPr>
          <a:xfrm>
            <a:off x="5792125" y="3790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3" name="Google Shape;5693;p99"/>
          <p:cNvCxnSpPr>
            <a:stCxn id="5682" idx="0"/>
            <a:endCxn id="5678" idx="2"/>
          </p:cNvCxnSpPr>
          <p:nvPr/>
        </p:nvCxnSpPr>
        <p:spPr>
          <a:xfrm>
            <a:off x="61417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4" name="Google Shape;5694;p99"/>
          <p:cNvCxnSpPr>
            <a:stCxn id="5678" idx="0"/>
            <a:endCxn id="5679" idx="2"/>
          </p:cNvCxnSpPr>
          <p:nvPr/>
        </p:nvCxnSpPr>
        <p:spPr>
          <a:xfrm>
            <a:off x="64912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5" name="Google Shape;5695;p99"/>
          <p:cNvSpPr/>
          <p:nvPr/>
        </p:nvSpPr>
        <p:spPr>
          <a:xfrm rot="5400000">
            <a:off x="71446" y="1394700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</a:t>
            </a:r>
            <a:endParaRPr sz="1100"/>
          </a:p>
        </p:txBody>
      </p:sp>
      <p:sp>
        <p:nvSpPr>
          <p:cNvPr id="5696" name="Google Shape;5696;p99"/>
          <p:cNvSpPr/>
          <p:nvPr/>
        </p:nvSpPr>
        <p:spPr>
          <a:xfrm rot="5400000">
            <a:off x="421019" y="139470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5697" name="Google Shape;5697;p99"/>
          <p:cNvSpPr/>
          <p:nvPr/>
        </p:nvSpPr>
        <p:spPr>
          <a:xfrm rot="5400000">
            <a:off x="1120165" y="139470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5698" name="Google Shape;5698;p99"/>
          <p:cNvSpPr/>
          <p:nvPr/>
        </p:nvSpPr>
        <p:spPr>
          <a:xfrm rot="5400000">
            <a:off x="770593" y="139470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5699" name="Google Shape;5699;p99"/>
          <p:cNvSpPr/>
          <p:nvPr/>
        </p:nvSpPr>
        <p:spPr>
          <a:xfrm rot="5400000">
            <a:off x="1469750" y="139470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5700" name="Google Shape;5700;p99"/>
          <p:cNvSpPr/>
          <p:nvPr/>
        </p:nvSpPr>
        <p:spPr>
          <a:xfrm rot="5400000">
            <a:off x="1828527" y="139470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5701" name="Google Shape;5701;p99"/>
          <p:cNvSpPr txBox="1"/>
          <p:nvPr/>
        </p:nvSpPr>
        <p:spPr>
          <a:xfrm rot="1478449">
            <a:off x="2393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702" name="Google Shape;5702;p99"/>
          <p:cNvSpPr/>
          <p:nvPr/>
        </p:nvSpPr>
        <p:spPr>
          <a:xfrm rot="5400000">
            <a:off x="2557421" y="1394700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Softmax</a:t>
            </a:r>
            <a:endParaRPr sz="1100"/>
          </a:p>
        </p:txBody>
      </p:sp>
      <p:sp>
        <p:nvSpPr>
          <p:cNvPr id="5703" name="Google Shape;5703;p99"/>
          <p:cNvSpPr/>
          <p:nvPr/>
        </p:nvSpPr>
        <p:spPr>
          <a:xfrm rot="5400000">
            <a:off x="2192971" y="139470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cxnSp>
        <p:nvCxnSpPr>
          <p:cNvPr id="5704" name="Google Shape;5704;p99"/>
          <p:cNvCxnSpPr>
            <a:stCxn id="5695" idx="0"/>
            <a:endCxn id="5696" idx="2"/>
          </p:cNvCxnSpPr>
          <p:nvPr/>
        </p:nvCxnSpPr>
        <p:spPr>
          <a:xfrm>
            <a:off x="595546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5" name="Google Shape;5705;p99"/>
          <p:cNvCxnSpPr>
            <a:stCxn id="5696" idx="0"/>
            <a:endCxn id="5698" idx="2"/>
          </p:cNvCxnSpPr>
          <p:nvPr/>
        </p:nvCxnSpPr>
        <p:spPr>
          <a:xfrm>
            <a:off x="945119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6" name="Google Shape;5706;p99"/>
          <p:cNvCxnSpPr>
            <a:stCxn id="5698" idx="0"/>
            <a:endCxn id="5698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7" name="Google Shape;5707;p99"/>
          <p:cNvCxnSpPr>
            <a:stCxn id="5697" idx="0"/>
            <a:endCxn id="5699" idx="2"/>
          </p:cNvCxnSpPr>
          <p:nvPr/>
        </p:nvCxnSpPr>
        <p:spPr>
          <a:xfrm>
            <a:off x="1644265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8" name="Google Shape;5708;p99"/>
          <p:cNvCxnSpPr>
            <a:stCxn id="5698" idx="0"/>
            <a:endCxn id="5698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9" name="Google Shape;5709;p99"/>
          <p:cNvCxnSpPr>
            <a:stCxn id="5698" idx="0"/>
            <a:endCxn id="5698" idx="0"/>
          </p:cNvCxnSpPr>
          <p:nvPr/>
        </p:nvCxnSpPr>
        <p:spPr>
          <a:xfrm>
            <a:off x="1294693" y="1532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0" name="Google Shape;5710;p99"/>
          <p:cNvCxnSpPr>
            <a:stCxn id="5697" idx="2"/>
            <a:endCxn id="5698" idx="0"/>
          </p:cNvCxnSpPr>
          <p:nvPr/>
        </p:nvCxnSpPr>
        <p:spPr>
          <a:xfrm rot="10800000">
            <a:off x="1294765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1" name="Google Shape;5711;p99"/>
          <p:cNvCxnSpPr>
            <a:stCxn id="5699" idx="0"/>
            <a:endCxn id="5712" idx="2"/>
          </p:cNvCxnSpPr>
          <p:nvPr/>
        </p:nvCxnSpPr>
        <p:spPr>
          <a:xfrm>
            <a:off x="1993850" y="1532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3" name="Google Shape;5713;p99"/>
          <p:cNvCxnSpPr>
            <a:stCxn id="5700" idx="0"/>
            <a:endCxn id="5703" idx="2"/>
          </p:cNvCxnSpPr>
          <p:nvPr/>
        </p:nvCxnSpPr>
        <p:spPr>
          <a:xfrm>
            <a:off x="2352627" y="153225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4" name="Google Shape;5714;p99"/>
          <p:cNvCxnSpPr>
            <a:stCxn id="5703" idx="0"/>
            <a:endCxn id="5702" idx="2"/>
          </p:cNvCxnSpPr>
          <p:nvPr/>
        </p:nvCxnSpPr>
        <p:spPr>
          <a:xfrm>
            <a:off x="2717071" y="153225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5" name="Google Shape;5715;p99"/>
          <p:cNvSpPr txBox="1"/>
          <p:nvPr/>
        </p:nvSpPr>
        <p:spPr>
          <a:xfrm rot="1478449">
            <a:off x="9251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716" name="Google Shape;5716;p99"/>
          <p:cNvSpPr txBox="1"/>
          <p:nvPr/>
        </p:nvSpPr>
        <p:spPr>
          <a:xfrm rot="1478449">
            <a:off x="1687175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sp>
        <p:nvSpPr>
          <p:cNvPr id="5717" name="Google Shape;5717;p99"/>
          <p:cNvSpPr txBox="1"/>
          <p:nvPr/>
        </p:nvSpPr>
        <p:spPr>
          <a:xfrm rot="1478449">
            <a:off x="2026357" y="82245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Layer4</a:t>
            </a:r>
            <a:endParaRPr sz="1000"/>
          </a:p>
        </p:txBody>
      </p:sp>
      <p:sp>
        <p:nvSpPr>
          <p:cNvPr id="5718" name="Google Shape;5718;p99"/>
          <p:cNvSpPr txBox="1"/>
          <p:nvPr/>
        </p:nvSpPr>
        <p:spPr>
          <a:xfrm rot="1478449">
            <a:off x="3030175" y="299574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719" name="Google Shape;5719;p99"/>
          <p:cNvSpPr txBox="1"/>
          <p:nvPr/>
        </p:nvSpPr>
        <p:spPr>
          <a:xfrm rot="1478449">
            <a:off x="4782775" y="30232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720" name="Google Shape;5720;p99"/>
          <p:cNvSpPr txBox="1"/>
          <p:nvPr/>
        </p:nvSpPr>
        <p:spPr>
          <a:xfrm rot="1478449">
            <a:off x="5822069" y="30226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sp>
        <p:nvSpPr>
          <p:cNvPr id="5721" name="Google Shape;5721;p99"/>
          <p:cNvSpPr txBox="1"/>
          <p:nvPr/>
        </p:nvSpPr>
        <p:spPr>
          <a:xfrm rot="1478449">
            <a:off x="6556303" y="299574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Layer4</a:t>
            </a:r>
            <a:endParaRPr sz="1000"/>
          </a:p>
        </p:txBody>
      </p:sp>
      <p:pic>
        <p:nvPicPr>
          <p:cNvPr id="5722" name="Google Shape;5722;p9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37772" y="3319847"/>
            <a:ext cx="1020091" cy="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3" name="Google Shape;5723;p99"/>
          <p:cNvSpPr/>
          <p:nvPr/>
        </p:nvSpPr>
        <p:spPr>
          <a:xfrm rot="5400000">
            <a:off x="3657700" y="1254724"/>
            <a:ext cx="9285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</a:t>
            </a:r>
            <a:endParaRPr sz="1200"/>
          </a:p>
        </p:txBody>
      </p:sp>
      <p:sp>
        <p:nvSpPr>
          <p:cNvPr id="5724" name="Google Shape;5724;p99"/>
          <p:cNvSpPr/>
          <p:nvPr/>
        </p:nvSpPr>
        <p:spPr>
          <a:xfrm rot="5400000">
            <a:off x="4007275" y="1254725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725" name="Google Shape;5725;p99"/>
          <p:cNvSpPr/>
          <p:nvPr/>
        </p:nvSpPr>
        <p:spPr>
          <a:xfrm rot="5400000">
            <a:off x="470325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5726" name="Google Shape;5726;p99"/>
          <p:cNvSpPr/>
          <p:nvPr/>
        </p:nvSpPr>
        <p:spPr>
          <a:xfrm rot="5400000">
            <a:off x="435370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727" name="Google Shape;5727;p99"/>
          <p:cNvSpPr/>
          <p:nvPr/>
        </p:nvSpPr>
        <p:spPr>
          <a:xfrm rot="5400000">
            <a:off x="5399425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728" name="Google Shape;5728;p99"/>
          <p:cNvSpPr/>
          <p:nvPr/>
        </p:nvSpPr>
        <p:spPr>
          <a:xfrm rot="5400000">
            <a:off x="504985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5729" name="Google Shape;5729;p99"/>
          <p:cNvSpPr/>
          <p:nvPr/>
        </p:nvSpPr>
        <p:spPr>
          <a:xfrm rot="5400000">
            <a:off x="6797725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5730" name="Google Shape;5730;p99"/>
          <p:cNvSpPr/>
          <p:nvPr/>
        </p:nvSpPr>
        <p:spPr>
          <a:xfrm rot="5400000">
            <a:off x="574900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731" name="Google Shape;5731;p99"/>
          <p:cNvSpPr/>
          <p:nvPr/>
        </p:nvSpPr>
        <p:spPr>
          <a:xfrm rot="5400000">
            <a:off x="6098575" y="1260875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5732" name="Google Shape;5732;p99"/>
          <p:cNvSpPr/>
          <p:nvPr/>
        </p:nvSpPr>
        <p:spPr>
          <a:xfrm rot="5400000">
            <a:off x="644815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733" name="Google Shape;5733;p99"/>
          <p:cNvCxnSpPr>
            <a:stCxn id="5723" idx="0"/>
            <a:endCxn id="5724" idx="2"/>
          </p:cNvCxnSpPr>
          <p:nvPr/>
        </p:nvCxnSpPr>
        <p:spPr>
          <a:xfrm>
            <a:off x="4259500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4" name="Google Shape;5734;p99"/>
          <p:cNvCxnSpPr>
            <a:stCxn id="5724" idx="0"/>
            <a:endCxn id="5726" idx="2"/>
          </p:cNvCxnSpPr>
          <p:nvPr/>
        </p:nvCxnSpPr>
        <p:spPr>
          <a:xfrm>
            <a:off x="4609075" y="1392275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5" name="Google Shape;5735;p99"/>
          <p:cNvCxnSpPr>
            <a:stCxn id="5726" idx="0"/>
            <a:endCxn id="5726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6" name="Google Shape;5736;p99"/>
          <p:cNvCxnSpPr>
            <a:stCxn id="5725" idx="0"/>
            <a:endCxn id="5728" idx="2"/>
          </p:cNvCxnSpPr>
          <p:nvPr/>
        </p:nvCxnSpPr>
        <p:spPr>
          <a:xfrm>
            <a:off x="5308200" y="1395424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7" name="Google Shape;5737;p99"/>
          <p:cNvCxnSpPr>
            <a:stCxn id="5726" idx="0"/>
            <a:endCxn id="5726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8" name="Google Shape;5738;p99"/>
          <p:cNvCxnSpPr>
            <a:stCxn id="5726" idx="0"/>
            <a:endCxn id="5726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9" name="Google Shape;5739;p99"/>
          <p:cNvCxnSpPr>
            <a:stCxn id="5725" idx="2"/>
            <a:endCxn id="5726" idx="0"/>
          </p:cNvCxnSpPr>
          <p:nvPr/>
        </p:nvCxnSpPr>
        <p:spPr>
          <a:xfrm rot="10800000">
            <a:off x="4958700" y="1395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0" name="Google Shape;5740;p99"/>
          <p:cNvCxnSpPr>
            <a:stCxn id="5728" idx="0"/>
            <a:endCxn id="5727" idx="2"/>
          </p:cNvCxnSpPr>
          <p:nvPr/>
        </p:nvCxnSpPr>
        <p:spPr>
          <a:xfrm>
            <a:off x="56578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1" name="Google Shape;5741;p99"/>
          <p:cNvCxnSpPr>
            <a:stCxn id="5727" idx="0"/>
            <a:endCxn id="5730" idx="2"/>
          </p:cNvCxnSpPr>
          <p:nvPr/>
        </p:nvCxnSpPr>
        <p:spPr>
          <a:xfrm>
            <a:off x="60073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2" name="Google Shape;5742;p99"/>
          <p:cNvCxnSpPr>
            <a:stCxn id="5730" idx="0"/>
            <a:endCxn id="5731" idx="2"/>
          </p:cNvCxnSpPr>
          <p:nvPr/>
        </p:nvCxnSpPr>
        <p:spPr>
          <a:xfrm>
            <a:off x="635695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3" name="Google Shape;5743;p99"/>
          <p:cNvCxnSpPr>
            <a:stCxn id="5731" idx="0"/>
            <a:endCxn id="5732" idx="2"/>
          </p:cNvCxnSpPr>
          <p:nvPr/>
        </p:nvCxnSpPr>
        <p:spPr>
          <a:xfrm>
            <a:off x="6706525" y="139842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4" name="Google Shape;5744;p99"/>
          <p:cNvCxnSpPr>
            <a:stCxn id="5732" idx="0"/>
            <a:endCxn id="5729" idx="2"/>
          </p:cNvCxnSpPr>
          <p:nvPr/>
        </p:nvCxnSpPr>
        <p:spPr>
          <a:xfrm>
            <a:off x="70561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5" name="Google Shape;5745;p99"/>
          <p:cNvCxnSpPr>
            <a:stCxn id="5729" idx="0"/>
            <a:endCxn id="5746" idx="2"/>
          </p:cNvCxnSpPr>
          <p:nvPr/>
        </p:nvCxnSpPr>
        <p:spPr>
          <a:xfrm>
            <a:off x="74056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7" name="Google Shape;5747;p99"/>
          <p:cNvSpPr txBox="1"/>
          <p:nvPr/>
        </p:nvSpPr>
        <p:spPr>
          <a:xfrm rot="1478449">
            <a:off x="3944575" y="60392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5748" name="Google Shape;5748;p99"/>
          <p:cNvSpPr txBox="1"/>
          <p:nvPr/>
        </p:nvSpPr>
        <p:spPr>
          <a:xfrm rot="1478449">
            <a:off x="5697175" y="631428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5749" name="Google Shape;5749;p99"/>
          <p:cNvSpPr txBox="1"/>
          <p:nvPr/>
        </p:nvSpPr>
        <p:spPr>
          <a:xfrm rot="1478449">
            <a:off x="67364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cxnSp>
        <p:nvCxnSpPr>
          <p:cNvPr id="5750" name="Google Shape;5750;p99"/>
          <p:cNvCxnSpPr>
            <a:endCxn id="5673" idx="2"/>
          </p:cNvCxnSpPr>
          <p:nvPr/>
        </p:nvCxnSpPr>
        <p:spPr>
          <a:xfrm rot="10800000" flipH="1">
            <a:off x="2757775" y="3784100"/>
            <a:ext cx="661800" cy="6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51" name="Google Shape;5751;p99"/>
          <p:cNvSpPr/>
          <p:nvPr/>
        </p:nvSpPr>
        <p:spPr>
          <a:xfrm>
            <a:off x="8018950" y="3587950"/>
            <a:ext cx="803100" cy="52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</a:t>
            </a:r>
          </a:p>
        </p:txBody>
      </p:sp>
      <p:sp>
        <p:nvSpPr>
          <p:cNvPr id="5752" name="Google Shape;5752;p99"/>
          <p:cNvSpPr/>
          <p:nvPr/>
        </p:nvSpPr>
        <p:spPr>
          <a:xfrm rot="5400000">
            <a:off x="6582475" y="3652699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5753" name="Google Shape;5753;p99"/>
          <p:cNvCxnSpPr/>
          <p:nvPr/>
        </p:nvCxnSpPr>
        <p:spPr>
          <a:xfrm>
            <a:off x="6840888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4" name="Google Shape;5754;p99"/>
          <p:cNvSpPr/>
          <p:nvPr/>
        </p:nvSpPr>
        <p:spPr>
          <a:xfrm rot="5400000">
            <a:off x="6932050" y="3646549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5755" name="Google Shape;5755;p99"/>
          <p:cNvCxnSpPr/>
          <p:nvPr/>
        </p:nvCxnSpPr>
        <p:spPr>
          <a:xfrm>
            <a:off x="7190413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6" name="Google Shape;5756;p99"/>
          <p:cNvSpPr/>
          <p:nvPr/>
        </p:nvSpPr>
        <p:spPr>
          <a:xfrm rot="5400000">
            <a:off x="714730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5757" name="Google Shape;5757;p99"/>
          <p:cNvSpPr/>
          <p:nvPr/>
        </p:nvSpPr>
        <p:spPr>
          <a:xfrm rot="5400000">
            <a:off x="7496875" y="1260874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5758" name="Google Shape;5758;p99"/>
          <p:cNvCxnSpPr/>
          <p:nvPr/>
        </p:nvCxnSpPr>
        <p:spPr>
          <a:xfrm>
            <a:off x="7755288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9" name="Google Shape;5759;p99"/>
          <p:cNvSpPr/>
          <p:nvPr/>
        </p:nvSpPr>
        <p:spPr>
          <a:xfrm rot="5400000">
            <a:off x="7846450" y="1254724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5760" name="Google Shape;5760;p99"/>
          <p:cNvCxnSpPr/>
          <p:nvPr/>
        </p:nvCxnSpPr>
        <p:spPr>
          <a:xfrm>
            <a:off x="8104813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1" name="Google Shape;5761;p99"/>
          <p:cNvSpPr txBox="1"/>
          <p:nvPr/>
        </p:nvSpPr>
        <p:spPr>
          <a:xfrm rot="1478449">
            <a:off x="74497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8" name="Google Shape;6278;p63"/>
          <p:cNvSpPr/>
          <p:nvPr/>
        </p:nvSpPr>
        <p:spPr>
          <a:xfrm rot="5400000">
            <a:off x="3092875" y="3646550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6279" name="Google Shape;6279;p63"/>
          <p:cNvSpPr/>
          <p:nvPr/>
        </p:nvSpPr>
        <p:spPr>
          <a:xfrm rot="5400000">
            <a:off x="378885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6280" name="Google Shape;6280;p63"/>
          <p:cNvSpPr/>
          <p:nvPr/>
        </p:nvSpPr>
        <p:spPr>
          <a:xfrm rot="5400000">
            <a:off x="3439300" y="3649699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6281" name="Google Shape;6281;p63"/>
          <p:cNvSpPr/>
          <p:nvPr/>
        </p:nvSpPr>
        <p:spPr>
          <a:xfrm rot="5400000">
            <a:off x="4485025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6282" name="Google Shape;6282;p63"/>
          <p:cNvSpPr/>
          <p:nvPr/>
        </p:nvSpPr>
        <p:spPr>
          <a:xfrm rot="5400000">
            <a:off x="413545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6283" name="Google Shape;6283;p63"/>
          <p:cNvSpPr/>
          <p:nvPr/>
        </p:nvSpPr>
        <p:spPr>
          <a:xfrm rot="5400000">
            <a:off x="5883325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6284" name="Google Shape;6284;p63"/>
          <p:cNvSpPr/>
          <p:nvPr/>
        </p:nvSpPr>
        <p:spPr>
          <a:xfrm rot="5400000">
            <a:off x="623290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6285" name="Google Shape;6285;p63"/>
          <p:cNvSpPr/>
          <p:nvPr/>
        </p:nvSpPr>
        <p:spPr>
          <a:xfrm rot="5400000">
            <a:off x="4834600" y="3652699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6286" name="Google Shape;6286;p63"/>
          <p:cNvSpPr/>
          <p:nvPr/>
        </p:nvSpPr>
        <p:spPr>
          <a:xfrm rot="5400000">
            <a:off x="5184175" y="3652700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6287" name="Google Shape;6287;p63"/>
          <p:cNvSpPr/>
          <p:nvPr/>
        </p:nvSpPr>
        <p:spPr>
          <a:xfrm rot="5400000">
            <a:off x="5533750" y="3652699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6288" name="Google Shape;6288;p63"/>
          <p:cNvCxnSpPr>
            <a:stCxn id="6278" idx="0"/>
            <a:endCxn id="6280" idx="2"/>
          </p:cNvCxnSpPr>
          <p:nvPr/>
        </p:nvCxnSpPr>
        <p:spPr>
          <a:xfrm>
            <a:off x="3694675" y="3784100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9" name="Google Shape;6289;p63"/>
          <p:cNvCxnSpPr>
            <a:stCxn id="6280" idx="0"/>
            <a:endCxn id="6280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0" name="Google Shape;6290;p63"/>
          <p:cNvCxnSpPr>
            <a:stCxn id="6279" idx="0"/>
            <a:endCxn id="6282" idx="2"/>
          </p:cNvCxnSpPr>
          <p:nvPr/>
        </p:nvCxnSpPr>
        <p:spPr>
          <a:xfrm>
            <a:off x="4393800" y="3787249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1" name="Google Shape;6291;p63"/>
          <p:cNvCxnSpPr>
            <a:stCxn id="6280" idx="0"/>
            <a:endCxn id="6280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2" name="Google Shape;6292;p63"/>
          <p:cNvCxnSpPr>
            <a:stCxn id="6280" idx="0"/>
            <a:endCxn id="6280" idx="0"/>
          </p:cNvCxnSpPr>
          <p:nvPr/>
        </p:nvCxnSpPr>
        <p:spPr>
          <a:xfrm>
            <a:off x="4044250" y="37872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3" name="Google Shape;6293;p63"/>
          <p:cNvCxnSpPr>
            <a:stCxn id="6279" idx="2"/>
            <a:endCxn id="6280" idx="0"/>
          </p:cNvCxnSpPr>
          <p:nvPr/>
        </p:nvCxnSpPr>
        <p:spPr>
          <a:xfrm rot="10800000">
            <a:off x="4044300" y="3787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4" name="Google Shape;6294;p63"/>
          <p:cNvCxnSpPr>
            <a:stCxn id="6282" idx="0"/>
            <a:endCxn id="6281" idx="2"/>
          </p:cNvCxnSpPr>
          <p:nvPr/>
        </p:nvCxnSpPr>
        <p:spPr>
          <a:xfrm>
            <a:off x="47434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5" name="Google Shape;6295;p63"/>
          <p:cNvCxnSpPr>
            <a:stCxn id="6281" idx="0"/>
            <a:endCxn id="6285" idx="2"/>
          </p:cNvCxnSpPr>
          <p:nvPr/>
        </p:nvCxnSpPr>
        <p:spPr>
          <a:xfrm>
            <a:off x="50929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6" name="Google Shape;6296;p63"/>
          <p:cNvCxnSpPr>
            <a:stCxn id="6285" idx="0"/>
            <a:endCxn id="6286" idx="2"/>
          </p:cNvCxnSpPr>
          <p:nvPr/>
        </p:nvCxnSpPr>
        <p:spPr>
          <a:xfrm>
            <a:off x="544255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7" name="Google Shape;6297;p63"/>
          <p:cNvCxnSpPr>
            <a:stCxn id="6286" idx="0"/>
            <a:endCxn id="6287" idx="2"/>
          </p:cNvCxnSpPr>
          <p:nvPr/>
        </p:nvCxnSpPr>
        <p:spPr>
          <a:xfrm>
            <a:off x="5792125" y="379025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8" name="Google Shape;6298;p63"/>
          <p:cNvCxnSpPr>
            <a:stCxn id="6287" idx="0"/>
            <a:endCxn id="6283" idx="2"/>
          </p:cNvCxnSpPr>
          <p:nvPr/>
        </p:nvCxnSpPr>
        <p:spPr>
          <a:xfrm>
            <a:off x="6141700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9" name="Google Shape;6299;p63"/>
          <p:cNvCxnSpPr>
            <a:stCxn id="6283" idx="0"/>
            <a:endCxn id="6284" idx="2"/>
          </p:cNvCxnSpPr>
          <p:nvPr/>
        </p:nvCxnSpPr>
        <p:spPr>
          <a:xfrm>
            <a:off x="6491275" y="379024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00" name="Google Shape;6300;p63"/>
          <p:cNvSpPr/>
          <p:nvPr/>
        </p:nvSpPr>
        <p:spPr>
          <a:xfrm>
            <a:off x="1259243" y="3590549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</a:t>
            </a:r>
            <a:endParaRPr sz="1100"/>
          </a:p>
        </p:txBody>
      </p:sp>
      <p:sp>
        <p:nvSpPr>
          <p:cNvPr id="6301" name="Google Shape;6301;p63"/>
          <p:cNvSpPr/>
          <p:nvPr/>
        </p:nvSpPr>
        <p:spPr>
          <a:xfrm>
            <a:off x="1259243" y="3240976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6302" name="Google Shape;6302;p63"/>
          <p:cNvSpPr/>
          <p:nvPr/>
        </p:nvSpPr>
        <p:spPr>
          <a:xfrm>
            <a:off x="1259243" y="254183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Conv</a:t>
            </a:r>
            <a:endParaRPr sz="1100"/>
          </a:p>
        </p:txBody>
      </p:sp>
      <p:sp>
        <p:nvSpPr>
          <p:cNvPr id="6303" name="Google Shape;6303;p63"/>
          <p:cNvSpPr/>
          <p:nvPr/>
        </p:nvSpPr>
        <p:spPr>
          <a:xfrm>
            <a:off x="1259243" y="2891402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6304" name="Google Shape;6304;p63"/>
          <p:cNvSpPr/>
          <p:nvPr/>
        </p:nvSpPr>
        <p:spPr>
          <a:xfrm>
            <a:off x="1259243" y="2192245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Max-Pool</a:t>
            </a:r>
            <a:endParaRPr sz="1100"/>
          </a:p>
        </p:txBody>
      </p:sp>
      <p:sp>
        <p:nvSpPr>
          <p:cNvPr id="6305" name="Google Shape;6305;p63"/>
          <p:cNvSpPr/>
          <p:nvPr/>
        </p:nvSpPr>
        <p:spPr>
          <a:xfrm>
            <a:off x="1259243" y="1833468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6306" name="Google Shape;6306;p63"/>
          <p:cNvSpPr txBox="1"/>
          <p:nvPr/>
        </p:nvSpPr>
        <p:spPr>
          <a:xfrm rot="-3921551">
            <a:off x="730544" y="3472921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6307" name="Google Shape;6307;p63"/>
          <p:cNvSpPr/>
          <p:nvPr/>
        </p:nvSpPr>
        <p:spPr>
          <a:xfrm>
            <a:off x="1259243" y="921874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Softmax</a:t>
            </a:r>
            <a:endParaRPr sz="1100"/>
          </a:p>
        </p:txBody>
      </p:sp>
      <p:sp>
        <p:nvSpPr>
          <p:cNvPr id="6308" name="Google Shape;6308;p63"/>
          <p:cNvSpPr/>
          <p:nvPr/>
        </p:nvSpPr>
        <p:spPr>
          <a:xfrm>
            <a:off x="1259243" y="1469024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cxnSp>
        <p:nvCxnSpPr>
          <p:cNvPr id="6309" name="Google Shape;6309;p63"/>
          <p:cNvCxnSpPr>
            <a:stCxn id="6300" idx="0"/>
            <a:endCxn id="6301" idx="2"/>
          </p:cNvCxnSpPr>
          <p:nvPr/>
        </p:nvCxnSpPr>
        <p:spPr>
          <a:xfrm rot="10800000">
            <a:off x="1645793" y="3516149"/>
            <a:ext cx="0" cy="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0" name="Google Shape;6310;p63"/>
          <p:cNvCxnSpPr>
            <a:stCxn id="6301" idx="0"/>
            <a:endCxn id="6303" idx="2"/>
          </p:cNvCxnSpPr>
          <p:nvPr/>
        </p:nvCxnSpPr>
        <p:spPr>
          <a:xfrm rot="10800000">
            <a:off x="1645793" y="3166576"/>
            <a:ext cx="0" cy="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1" name="Google Shape;6311;p63"/>
          <p:cNvCxnSpPr>
            <a:stCxn id="6303" idx="0"/>
            <a:endCxn id="6303" idx="0"/>
          </p:cNvCxnSpPr>
          <p:nvPr/>
        </p:nvCxnSpPr>
        <p:spPr>
          <a:xfrm>
            <a:off x="1645793" y="289140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2" name="Google Shape;6312;p63"/>
          <p:cNvCxnSpPr>
            <a:stCxn id="6302" idx="0"/>
            <a:endCxn id="6304" idx="2"/>
          </p:cNvCxnSpPr>
          <p:nvPr/>
        </p:nvCxnSpPr>
        <p:spPr>
          <a:xfrm rot="10800000">
            <a:off x="1645793" y="2467430"/>
            <a:ext cx="0" cy="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3" name="Google Shape;6313;p63"/>
          <p:cNvCxnSpPr>
            <a:stCxn id="6303" idx="0"/>
            <a:endCxn id="6303" idx="0"/>
          </p:cNvCxnSpPr>
          <p:nvPr/>
        </p:nvCxnSpPr>
        <p:spPr>
          <a:xfrm>
            <a:off x="1645793" y="289140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4" name="Google Shape;6314;p63"/>
          <p:cNvCxnSpPr>
            <a:stCxn id="6303" idx="0"/>
            <a:endCxn id="6303" idx="0"/>
          </p:cNvCxnSpPr>
          <p:nvPr/>
        </p:nvCxnSpPr>
        <p:spPr>
          <a:xfrm>
            <a:off x="1645793" y="289140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5" name="Google Shape;6315;p63"/>
          <p:cNvCxnSpPr>
            <a:stCxn id="6302" idx="2"/>
            <a:endCxn id="6303" idx="0"/>
          </p:cNvCxnSpPr>
          <p:nvPr/>
        </p:nvCxnSpPr>
        <p:spPr>
          <a:xfrm>
            <a:off x="1645793" y="2816930"/>
            <a:ext cx="0" cy="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6" name="Google Shape;6316;p63"/>
          <p:cNvCxnSpPr>
            <a:stCxn id="6304" idx="0"/>
          </p:cNvCxnSpPr>
          <p:nvPr/>
        </p:nvCxnSpPr>
        <p:spPr>
          <a:xfrm rot="10800000">
            <a:off x="1645793" y="2117845"/>
            <a:ext cx="0" cy="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8" name="Google Shape;6318;p63"/>
          <p:cNvCxnSpPr>
            <a:stCxn id="6305" idx="0"/>
            <a:endCxn id="6308" idx="2"/>
          </p:cNvCxnSpPr>
          <p:nvPr/>
        </p:nvCxnSpPr>
        <p:spPr>
          <a:xfrm rot="10800000">
            <a:off x="1645793" y="1744068"/>
            <a:ext cx="0" cy="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9" name="Google Shape;6319;p63"/>
          <p:cNvCxnSpPr>
            <a:stCxn id="6308" idx="0"/>
            <a:endCxn id="6307" idx="2"/>
          </p:cNvCxnSpPr>
          <p:nvPr/>
        </p:nvCxnSpPr>
        <p:spPr>
          <a:xfrm rot="10800000">
            <a:off x="1645793" y="1196924"/>
            <a:ext cx="0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20" name="Google Shape;6320;p63"/>
          <p:cNvSpPr txBox="1"/>
          <p:nvPr/>
        </p:nvSpPr>
        <p:spPr>
          <a:xfrm rot="-3921551">
            <a:off x="730544" y="2787121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6321" name="Google Shape;6321;p63"/>
          <p:cNvSpPr txBox="1"/>
          <p:nvPr/>
        </p:nvSpPr>
        <p:spPr>
          <a:xfrm rot="-3921551">
            <a:off x="730544" y="2025121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sp>
        <p:nvSpPr>
          <p:cNvPr id="6322" name="Google Shape;6322;p63"/>
          <p:cNvSpPr txBox="1"/>
          <p:nvPr/>
        </p:nvSpPr>
        <p:spPr>
          <a:xfrm rot="-3921551">
            <a:off x="730544" y="1685939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Layer4</a:t>
            </a:r>
            <a:endParaRPr sz="1000"/>
          </a:p>
        </p:txBody>
      </p:sp>
      <p:sp>
        <p:nvSpPr>
          <p:cNvPr id="6323" name="Google Shape;6323;p63"/>
          <p:cNvSpPr txBox="1"/>
          <p:nvPr/>
        </p:nvSpPr>
        <p:spPr>
          <a:xfrm rot="1478449">
            <a:off x="3030175" y="299574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6324" name="Google Shape;6324;p63"/>
          <p:cNvSpPr txBox="1"/>
          <p:nvPr/>
        </p:nvSpPr>
        <p:spPr>
          <a:xfrm rot="1478449">
            <a:off x="4782775" y="30232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6325" name="Google Shape;6325;p63"/>
          <p:cNvSpPr txBox="1"/>
          <p:nvPr/>
        </p:nvSpPr>
        <p:spPr>
          <a:xfrm rot="1478449">
            <a:off x="5822069" y="30226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sp>
        <p:nvSpPr>
          <p:cNvPr id="6326" name="Google Shape;6326;p63"/>
          <p:cNvSpPr txBox="1"/>
          <p:nvPr/>
        </p:nvSpPr>
        <p:spPr>
          <a:xfrm rot="1478449">
            <a:off x="6556303" y="299574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Layer4</a:t>
            </a:r>
            <a:endParaRPr sz="1000"/>
          </a:p>
        </p:txBody>
      </p:sp>
      <p:sp>
        <p:nvSpPr>
          <p:cNvPr id="6327" name="Google Shape;6327;p63"/>
          <p:cNvSpPr/>
          <p:nvPr/>
        </p:nvSpPr>
        <p:spPr>
          <a:xfrm rot="5400000">
            <a:off x="3657700" y="1254724"/>
            <a:ext cx="9285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</a:t>
            </a:r>
            <a:endParaRPr sz="1200"/>
          </a:p>
        </p:txBody>
      </p:sp>
      <p:sp>
        <p:nvSpPr>
          <p:cNvPr id="6328" name="Google Shape;6328;p63"/>
          <p:cNvSpPr/>
          <p:nvPr/>
        </p:nvSpPr>
        <p:spPr>
          <a:xfrm rot="5400000">
            <a:off x="4007275" y="1254725"/>
            <a:ext cx="9285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6329" name="Google Shape;6329;p63"/>
          <p:cNvSpPr/>
          <p:nvPr/>
        </p:nvSpPr>
        <p:spPr>
          <a:xfrm rot="5400000">
            <a:off x="470325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Conv3-32</a:t>
            </a:r>
            <a:endParaRPr sz="1200"/>
          </a:p>
        </p:txBody>
      </p:sp>
      <p:sp>
        <p:nvSpPr>
          <p:cNvPr id="6330" name="Google Shape;6330;p63"/>
          <p:cNvSpPr/>
          <p:nvPr/>
        </p:nvSpPr>
        <p:spPr>
          <a:xfrm rot="5400000">
            <a:off x="4353700" y="1257874"/>
            <a:ext cx="934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6331" name="Google Shape;6331;p63"/>
          <p:cNvSpPr/>
          <p:nvPr/>
        </p:nvSpPr>
        <p:spPr>
          <a:xfrm rot="5400000">
            <a:off x="5399425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6332" name="Google Shape;6332;p63"/>
          <p:cNvSpPr/>
          <p:nvPr/>
        </p:nvSpPr>
        <p:spPr>
          <a:xfrm rot="5400000">
            <a:off x="504985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Conv3-32</a:t>
            </a:r>
            <a:endParaRPr sz="1200"/>
          </a:p>
        </p:txBody>
      </p:sp>
      <p:sp>
        <p:nvSpPr>
          <p:cNvPr id="6333" name="Google Shape;6333;p63"/>
          <p:cNvSpPr/>
          <p:nvPr/>
        </p:nvSpPr>
        <p:spPr>
          <a:xfrm rot="5400000">
            <a:off x="6797725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Conv3-128</a:t>
            </a:r>
            <a:endParaRPr sz="1200"/>
          </a:p>
        </p:txBody>
      </p:sp>
      <p:sp>
        <p:nvSpPr>
          <p:cNvPr id="6334" name="Google Shape;6334;p63"/>
          <p:cNvSpPr/>
          <p:nvPr/>
        </p:nvSpPr>
        <p:spPr>
          <a:xfrm rot="5400000">
            <a:off x="5749000" y="1260874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6335" name="Google Shape;6335;p63"/>
          <p:cNvSpPr/>
          <p:nvPr/>
        </p:nvSpPr>
        <p:spPr>
          <a:xfrm rot="5400000">
            <a:off x="6098575" y="1260875"/>
            <a:ext cx="9408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Conv3-64</a:t>
            </a:r>
            <a:endParaRPr sz="1200"/>
          </a:p>
        </p:txBody>
      </p:sp>
      <p:sp>
        <p:nvSpPr>
          <p:cNvPr id="6336" name="Google Shape;6336;p63"/>
          <p:cNvSpPr/>
          <p:nvPr/>
        </p:nvSpPr>
        <p:spPr>
          <a:xfrm rot="5400000">
            <a:off x="644815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6337" name="Google Shape;6337;p63"/>
          <p:cNvCxnSpPr>
            <a:stCxn id="6327" idx="0"/>
            <a:endCxn id="6328" idx="2"/>
          </p:cNvCxnSpPr>
          <p:nvPr/>
        </p:nvCxnSpPr>
        <p:spPr>
          <a:xfrm>
            <a:off x="4259500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8" name="Google Shape;6338;p63"/>
          <p:cNvCxnSpPr>
            <a:stCxn id="6328" idx="0"/>
            <a:endCxn id="6330" idx="2"/>
          </p:cNvCxnSpPr>
          <p:nvPr/>
        </p:nvCxnSpPr>
        <p:spPr>
          <a:xfrm>
            <a:off x="4609075" y="1392275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9" name="Google Shape;6339;p63"/>
          <p:cNvCxnSpPr>
            <a:stCxn id="6330" idx="0"/>
            <a:endCxn id="6330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0" name="Google Shape;6340;p63"/>
          <p:cNvCxnSpPr>
            <a:stCxn id="6329" idx="0"/>
            <a:endCxn id="6332" idx="2"/>
          </p:cNvCxnSpPr>
          <p:nvPr/>
        </p:nvCxnSpPr>
        <p:spPr>
          <a:xfrm>
            <a:off x="5308200" y="1395424"/>
            <a:ext cx="74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1" name="Google Shape;6341;p63"/>
          <p:cNvCxnSpPr>
            <a:stCxn id="6330" idx="0"/>
            <a:endCxn id="6330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2" name="Google Shape;6342;p63"/>
          <p:cNvCxnSpPr>
            <a:stCxn id="6330" idx="0"/>
            <a:endCxn id="6330" idx="0"/>
          </p:cNvCxnSpPr>
          <p:nvPr/>
        </p:nvCxnSpPr>
        <p:spPr>
          <a:xfrm>
            <a:off x="4958650" y="139542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3" name="Google Shape;6343;p63"/>
          <p:cNvCxnSpPr>
            <a:stCxn id="6329" idx="2"/>
            <a:endCxn id="6330" idx="0"/>
          </p:cNvCxnSpPr>
          <p:nvPr/>
        </p:nvCxnSpPr>
        <p:spPr>
          <a:xfrm rot="10800000">
            <a:off x="4958700" y="1395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4" name="Google Shape;6344;p63"/>
          <p:cNvCxnSpPr>
            <a:stCxn id="6332" idx="0"/>
            <a:endCxn id="6331" idx="2"/>
          </p:cNvCxnSpPr>
          <p:nvPr/>
        </p:nvCxnSpPr>
        <p:spPr>
          <a:xfrm>
            <a:off x="56578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5" name="Google Shape;6345;p63"/>
          <p:cNvCxnSpPr>
            <a:stCxn id="6331" idx="0"/>
            <a:endCxn id="6334" idx="2"/>
          </p:cNvCxnSpPr>
          <p:nvPr/>
        </p:nvCxnSpPr>
        <p:spPr>
          <a:xfrm>
            <a:off x="60073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6" name="Google Shape;6346;p63"/>
          <p:cNvCxnSpPr>
            <a:stCxn id="6334" idx="0"/>
            <a:endCxn id="6335" idx="2"/>
          </p:cNvCxnSpPr>
          <p:nvPr/>
        </p:nvCxnSpPr>
        <p:spPr>
          <a:xfrm>
            <a:off x="635695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7" name="Google Shape;6347;p63"/>
          <p:cNvCxnSpPr>
            <a:stCxn id="6335" idx="0"/>
            <a:endCxn id="6336" idx="2"/>
          </p:cNvCxnSpPr>
          <p:nvPr/>
        </p:nvCxnSpPr>
        <p:spPr>
          <a:xfrm>
            <a:off x="6706525" y="139842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8" name="Google Shape;6348;p63"/>
          <p:cNvCxnSpPr>
            <a:stCxn id="6336" idx="0"/>
            <a:endCxn id="6333" idx="2"/>
          </p:cNvCxnSpPr>
          <p:nvPr/>
        </p:nvCxnSpPr>
        <p:spPr>
          <a:xfrm>
            <a:off x="7056100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9" name="Google Shape;6349;p63"/>
          <p:cNvCxnSpPr>
            <a:stCxn id="6333" idx="0"/>
            <a:endCxn id="6350" idx="2"/>
          </p:cNvCxnSpPr>
          <p:nvPr/>
        </p:nvCxnSpPr>
        <p:spPr>
          <a:xfrm>
            <a:off x="7405675" y="139842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1" name="Google Shape;6351;p63"/>
          <p:cNvSpPr txBox="1"/>
          <p:nvPr/>
        </p:nvSpPr>
        <p:spPr>
          <a:xfrm rot="1478449">
            <a:off x="3944575" y="60392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Layer1</a:t>
            </a:r>
            <a:endParaRPr sz="1000"/>
          </a:p>
        </p:txBody>
      </p:sp>
      <p:sp>
        <p:nvSpPr>
          <p:cNvPr id="6352" name="Google Shape;6352;p63"/>
          <p:cNvSpPr txBox="1"/>
          <p:nvPr/>
        </p:nvSpPr>
        <p:spPr>
          <a:xfrm rot="1478449">
            <a:off x="5697175" y="631428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Layer2</a:t>
            </a:r>
            <a:endParaRPr sz="1000"/>
          </a:p>
        </p:txBody>
      </p:sp>
      <p:sp>
        <p:nvSpPr>
          <p:cNvPr id="6353" name="Google Shape;6353;p63"/>
          <p:cNvSpPr txBox="1"/>
          <p:nvPr/>
        </p:nvSpPr>
        <p:spPr>
          <a:xfrm rot="1478449">
            <a:off x="67364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Layer3</a:t>
            </a:r>
            <a:endParaRPr sz="1000"/>
          </a:p>
        </p:txBody>
      </p:sp>
      <p:sp>
        <p:nvSpPr>
          <p:cNvPr id="6354" name="Google Shape;6354;p63"/>
          <p:cNvSpPr/>
          <p:nvPr/>
        </p:nvSpPr>
        <p:spPr>
          <a:xfrm rot="5400000">
            <a:off x="6582475" y="3652699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6355" name="Google Shape;6355;p63"/>
          <p:cNvCxnSpPr/>
          <p:nvPr/>
        </p:nvCxnSpPr>
        <p:spPr>
          <a:xfrm>
            <a:off x="6840888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6" name="Google Shape;6356;p63"/>
          <p:cNvSpPr/>
          <p:nvPr/>
        </p:nvSpPr>
        <p:spPr>
          <a:xfrm rot="5400000">
            <a:off x="6932050" y="3646549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6357" name="Google Shape;6357;p63"/>
          <p:cNvCxnSpPr/>
          <p:nvPr/>
        </p:nvCxnSpPr>
        <p:spPr>
          <a:xfrm>
            <a:off x="7190413" y="3784099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8" name="Google Shape;6358;p63"/>
          <p:cNvSpPr/>
          <p:nvPr/>
        </p:nvSpPr>
        <p:spPr>
          <a:xfrm rot="5400000">
            <a:off x="7147300" y="1260874"/>
            <a:ext cx="9408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Max-Pool</a:t>
            </a:r>
            <a:endParaRPr sz="1200"/>
          </a:p>
        </p:txBody>
      </p:sp>
      <p:sp>
        <p:nvSpPr>
          <p:cNvPr id="6359" name="Google Shape;6359;p63"/>
          <p:cNvSpPr/>
          <p:nvPr/>
        </p:nvSpPr>
        <p:spPr>
          <a:xfrm rot="5400000">
            <a:off x="7496875" y="1260874"/>
            <a:ext cx="9408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FC-512</a:t>
            </a:r>
            <a:endParaRPr sz="1200"/>
          </a:p>
        </p:txBody>
      </p:sp>
      <p:cxnSp>
        <p:nvCxnSpPr>
          <p:cNvPr id="6360" name="Google Shape;6360;p63"/>
          <p:cNvCxnSpPr/>
          <p:nvPr/>
        </p:nvCxnSpPr>
        <p:spPr>
          <a:xfrm>
            <a:off x="7755288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61" name="Google Shape;6361;p63"/>
          <p:cNvSpPr/>
          <p:nvPr/>
        </p:nvSpPr>
        <p:spPr>
          <a:xfrm rot="5400000">
            <a:off x="7846450" y="1254724"/>
            <a:ext cx="9408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Output</a:t>
            </a:r>
            <a:endParaRPr sz="1200"/>
          </a:p>
        </p:txBody>
      </p:sp>
      <p:cxnSp>
        <p:nvCxnSpPr>
          <p:cNvPr id="6362" name="Google Shape;6362;p63"/>
          <p:cNvCxnSpPr/>
          <p:nvPr/>
        </p:nvCxnSpPr>
        <p:spPr>
          <a:xfrm>
            <a:off x="8104813" y="1392274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63" name="Google Shape;6363;p63"/>
          <p:cNvSpPr txBox="1"/>
          <p:nvPr/>
        </p:nvSpPr>
        <p:spPr>
          <a:xfrm rot="1478449">
            <a:off x="7449769" y="63086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4" name="Google Shape;5814;p102"/>
          <p:cNvSpPr/>
          <p:nvPr/>
        </p:nvSpPr>
        <p:spPr>
          <a:xfrm rot="5400000">
            <a:off x="6809925" y="2572113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</a:t>
            </a:r>
            <a:endParaRPr sz="1100"/>
          </a:p>
        </p:txBody>
      </p:sp>
      <p:sp>
        <p:nvSpPr>
          <p:cNvPr id="5815" name="Google Shape;5815;p102"/>
          <p:cNvSpPr/>
          <p:nvPr/>
        </p:nvSpPr>
        <p:spPr>
          <a:xfrm rot="5400000">
            <a:off x="6368175" y="2572113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1x11 conv</a:t>
            </a:r>
            <a:endParaRPr sz="1100"/>
          </a:p>
        </p:txBody>
      </p:sp>
      <p:cxnSp>
        <p:nvCxnSpPr>
          <p:cNvPr id="5816" name="Google Shape;5816;p102"/>
          <p:cNvCxnSpPr>
            <a:stCxn id="5817" idx="0"/>
            <a:endCxn id="5815" idx="2"/>
          </p:cNvCxnSpPr>
          <p:nvPr/>
        </p:nvCxnSpPr>
        <p:spPr>
          <a:xfrm>
            <a:off x="6588975" y="2709663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818" name="Google Shape;5818;p102"/>
          <p:cNvCxnSpPr>
            <a:stCxn id="5815" idx="0"/>
            <a:endCxn id="5814" idx="2"/>
          </p:cNvCxnSpPr>
          <p:nvPr/>
        </p:nvCxnSpPr>
        <p:spPr>
          <a:xfrm>
            <a:off x="7030725" y="2709663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817" name="Google Shape;5817;p102"/>
          <p:cNvSpPr/>
          <p:nvPr/>
        </p:nvSpPr>
        <p:spPr>
          <a:xfrm rot="5400000">
            <a:off x="5926425" y="2572113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1x11 conv</a:t>
            </a:r>
            <a:endParaRPr sz="1100"/>
          </a:p>
        </p:txBody>
      </p:sp>
      <p:sp>
        <p:nvSpPr>
          <p:cNvPr id="5819" name="Google Shape;5819;p102"/>
          <p:cNvSpPr/>
          <p:nvPr/>
        </p:nvSpPr>
        <p:spPr>
          <a:xfrm rot="5400000">
            <a:off x="5484675" y="2572112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1</a:t>
            </a:r>
            <a:endParaRPr sz="1100"/>
          </a:p>
        </p:txBody>
      </p:sp>
      <p:sp>
        <p:nvSpPr>
          <p:cNvPr id="5820" name="Google Shape;5820;p102"/>
          <p:cNvSpPr/>
          <p:nvPr/>
        </p:nvSpPr>
        <p:spPr>
          <a:xfrm rot="5400000">
            <a:off x="4876275" y="2572112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2</a:t>
            </a:r>
            <a:endParaRPr sz="1100"/>
          </a:p>
        </p:txBody>
      </p:sp>
      <p:sp>
        <p:nvSpPr>
          <p:cNvPr id="5821" name="Google Shape;5821;p102"/>
          <p:cNvSpPr/>
          <p:nvPr/>
        </p:nvSpPr>
        <p:spPr>
          <a:xfrm rot="5400000">
            <a:off x="3051075" y="2572113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1x7 conv</a:t>
            </a:r>
            <a:endParaRPr sz="1100"/>
          </a:p>
        </p:txBody>
      </p:sp>
      <p:sp>
        <p:nvSpPr>
          <p:cNvPr id="5822" name="Google Shape;5822;p102"/>
          <p:cNvSpPr/>
          <p:nvPr/>
        </p:nvSpPr>
        <p:spPr>
          <a:xfrm rot="5400000">
            <a:off x="2609325" y="2572113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1x7 conv</a:t>
            </a:r>
            <a:endParaRPr sz="1100"/>
          </a:p>
        </p:txBody>
      </p:sp>
      <p:sp>
        <p:nvSpPr>
          <p:cNvPr id="5823" name="Google Shape;5823;p102"/>
          <p:cNvSpPr/>
          <p:nvPr/>
        </p:nvSpPr>
        <p:spPr>
          <a:xfrm rot="5400000">
            <a:off x="2167575" y="2572113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5824" name="Google Shape;5824;p102"/>
          <p:cNvSpPr/>
          <p:nvPr/>
        </p:nvSpPr>
        <p:spPr>
          <a:xfrm rot="5400000">
            <a:off x="1725825" y="2572113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FC</a:t>
            </a:r>
            <a:endParaRPr sz="1100"/>
          </a:p>
        </p:txBody>
      </p:sp>
      <p:sp>
        <p:nvSpPr>
          <p:cNvPr id="5825" name="Google Shape;5825;p102"/>
          <p:cNvSpPr/>
          <p:nvPr/>
        </p:nvSpPr>
        <p:spPr>
          <a:xfrm rot="5400000">
            <a:off x="1284075" y="2572113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Output</a:t>
            </a:r>
            <a:endParaRPr sz="1100"/>
          </a:p>
        </p:txBody>
      </p:sp>
      <p:cxnSp>
        <p:nvCxnSpPr>
          <p:cNvPr id="5826" name="Google Shape;5826;p102"/>
          <p:cNvCxnSpPr>
            <a:stCxn id="5817" idx="2"/>
            <a:endCxn id="5819" idx="0"/>
          </p:cNvCxnSpPr>
          <p:nvPr/>
        </p:nvCxnSpPr>
        <p:spPr>
          <a:xfrm rot="10800000">
            <a:off x="6147375" y="2709663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7" name="Google Shape;5827;p102"/>
          <p:cNvCxnSpPr>
            <a:stCxn id="5819" idx="2"/>
            <a:endCxn id="5820" idx="0"/>
          </p:cNvCxnSpPr>
          <p:nvPr/>
        </p:nvCxnSpPr>
        <p:spPr>
          <a:xfrm rot="10800000">
            <a:off x="5538825" y="2709662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8" name="Google Shape;5828;p102"/>
          <p:cNvCxnSpPr>
            <a:stCxn id="5829" idx="2"/>
            <a:endCxn id="5821" idx="0"/>
          </p:cNvCxnSpPr>
          <p:nvPr/>
        </p:nvCxnSpPr>
        <p:spPr>
          <a:xfrm rot="10800000">
            <a:off x="3713625" y="2709662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0" name="Google Shape;5830;p102"/>
          <p:cNvCxnSpPr>
            <a:stCxn id="5821" idx="2"/>
            <a:endCxn id="5822" idx="0"/>
          </p:cNvCxnSpPr>
          <p:nvPr/>
        </p:nvCxnSpPr>
        <p:spPr>
          <a:xfrm rot="10800000">
            <a:off x="3272025" y="2709663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1" name="Google Shape;5831;p102"/>
          <p:cNvCxnSpPr>
            <a:stCxn id="5822" idx="2"/>
            <a:endCxn id="5823" idx="0"/>
          </p:cNvCxnSpPr>
          <p:nvPr/>
        </p:nvCxnSpPr>
        <p:spPr>
          <a:xfrm rot="10800000">
            <a:off x="2830275" y="2709663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2" name="Google Shape;5832;p102"/>
          <p:cNvCxnSpPr>
            <a:stCxn id="5823" idx="2"/>
            <a:endCxn id="5824" idx="0"/>
          </p:cNvCxnSpPr>
          <p:nvPr/>
        </p:nvCxnSpPr>
        <p:spPr>
          <a:xfrm rot="10800000">
            <a:off x="2388525" y="2709663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3" name="Google Shape;5833;p102"/>
          <p:cNvCxnSpPr>
            <a:stCxn id="5824" idx="2"/>
            <a:endCxn id="5825" idx="0"/>
          </p:cNvCxnSpPr>
          <p:nvPr/>
        </p:nvCxnSpPr>
        <p:spPr>
          <a:xfrm rot="10800000">
            <a:off x="1946775" y="2709663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34" name="Google Shape;5834;p102"/>
          <p:cNvSpPr/>
          <p:nvPr/>
        </p:nvSpPr>
        <p:spPr>
          <a:xfrm rot="5400000">
            <a:off x="4267875" y="2572112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2</a:t>
            </a:r>
            <a:endParaRPr sz="1100"/>
          </a:p>
        </p:txBody>
      </p:sp>
      <p:sp>
        <p:nvSpPr>
          <p:cNvPr id="5829" name="Google Shape;5829;p102"/>
          <p:cNvSpPr/>
          <p:nvPr/>
        </p:nvSpPr>
        <p:spPr>
          <a:xfrm rot="5400000">
            <a:off x="3659475" y="2572112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Inception 2</a:t>
            </a:r>
            <a:endParaRPr sz="1100"/>
          </a:p>
        </p:txBody>
      </p:sp>
      <p:cxnSp>
        <p:nvCxnSpPr>
          <p:cNvPr id="5835" name="Google Shape;5835;p102"/>
          <p:cNvCxnSpPr>
            <a:stCxn id="5820" idx="2"/>
            <a:endCxn id="5834" idx="0"/>
          </p:cNvCxnSpPr>
          <p:nvPr/>
        </p:nvCxnSpPr>
        <p:spPr>
          <a:xfrm rot="10800000">
            <a:off x="4930425" y="2709662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6" name="Google Shape;5836;p102"/>
          <p:cNvCxnSpPr>
            <a:stCxn id="5834" idx="2"/>
            <a:endCxn id="5829" idx="0"/>
          </p:cNvCxnSpPr>
          <p:nvPr/>
        </p:nvCxnSpPr>
        <p:spPr>
          <a:xfrm rot="10800000">
            <a:off x="4322025" y="2709662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37" name="Google Shape;5837;p102"/>
          <p:cNvSpPr/>
          <p:nvPr/>
        </p:nvSpPr>
        <p:spPr>
          <a:xfrm>
            <a:off x="4528025" y="1908836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838" name="Google Shape;5838;p102"/>
          <p:cNvSpPr/>
          <p:nvPr/>
        </p:nvSpPr>
        <p:spPr>
          <a:xfrm>
            <a:off x="5155300" y="1908836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839" name="Google Shape;5839;p102"/>
          <p:cNvSpPr/>
          <p:nvPr/>
        </p:nvSpPr>
        <p:spPr>
          <a:xfrm>
            <a:off x="3884275" y="1908836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5" name="Google Shape;5865;p104"/>
          <p:cNvSpPr/>
          <p:nvPr/>
        </p:nvSpPr>
        <p:spPr>
          <a:xfrm rot="5400000">
            <a:off x="7075" y="243420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</a:t>
            </a:r>
            <a:endParaRPr sz="1200"/>
          </a:p>
        </p:txBody>
      </p:sp>
      <p:sp>
        <p:nvSpPr>
          <p:cNvPr id="5866" name="Google Shape;5866;p104"/>
          <p:cNvSpPr/>
          <p:nvPr/>
        </p:nvSpPr>
        <p:spPr>
          <a:xfrm rot="5400000">
            <a:off x="34977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5867" name="Google Shape;5867;p104"/>
          <p:cNvSpPr/>
          <p:nvPr/>
        </p:nvSpPr>
        <p:spPr>
          <a:xfrm rot="5400000">
            <a:off x="69242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868" name="Google Shape;5868;p104"/>
          <p:cNvCxnSpPr>
            <a:stCxn id="5865" idx="0"/>
            <a:endCxn id="5866" idx="2"/>
          </p:cNvCxnSpPr>
          <p:nvPr/>
        </p:nvCxnSpPr>
        <p:spPr>
          <a:xfrm>
            <a:off x="5617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9" name="Google Shape;5869;p104"/>
          <p:cNvCxnSpPr>
            <a:stCxn id="5867" idx="0"/>
            <a:endCxn id="5867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0" name="Google Shape;5870;p104"/>
          <p:cNvCxnSpPr>
            <a:stCxn id="5867" idx="0"/>
            <a:endCxn id="5867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1" name="Google Shape;5871;p104"/>
          <p:cNvCxnSpPr>
            <a:stCxn id="5867" idx="0"/>
            <a:endCxn id="5867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2" name="Google Shape;5872;p104"/>
          <p:cNvSpPr/>
          <p:nvPr/>
        </p:nvSpPr>
        <p:spPr>
          <a:xfrm rot="5400000">
            <a:off x="20627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873" name="Google Shape;5873;p104"/>
          <p:cNvCxnSpPr>
            <a:stCxn id="5872" idx="0"/>
            <a:endCxn id="5872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4" name="Google Shape;5874;p104"/>
          <p:cNvCxnSpPr>
            <a:stCxn id="5872" idx="0"/>
            <a:endCxn id="5872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5" name="Google Shape;5875;p104"/>
          <p:cNvCxnSpPr>
            <a:stCxn id="5872" idx="0"/>
            <a:endCxn id="5872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6" name="Google Shape;5876;p104"/>
          <p:cNvSpPr/>
          <p:nvPr/>
        </p:nvSpPr>
        <p:spPr>
          <a:xfrm rot="5400000">
            <a:off x="30908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877" name="Google Shape;5877;p104"/>
          <p:cNvCxnSpPr>
            <a:stCxn id="5876" idx="0"/>
            <a:endCxn id="5876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8" name="Google Shape;5878;p104"/>
          <p:cNvCxnSpPr>
            <a:stCxn id="5876" idx="0"/>
            <a:endCxn id="5876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9" name="Google Shape;5879;p104"/>
          <p:cNvCxnSpPr>
            <a:stCxn id="5876" idx="0"/>
            <a:endCxn id="5876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0" name="Google Shape;5880;p104"/>
          <p:cNvSpPr/>
          <p:nvPr/>
        </p:nvSpPr>
        <p:spPr>
          <a:xfrm rot="5400000">
            <a:off x="24054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5881" name="Google Shape;5881;p104"/>
          <p:cNvSpPr/>
          <p:nvPr/>
        </p:nvSpPr>
        <p:spPr>
          <a:xfrm rot="5400000">
            <a:off x="27481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5882" name="Google Shape;5882;p104"/>
          <p:cNvSpPr/>
          <p:nvPr/>
        </p:nvSpPr>
        <p:spPr>
          <a:xfrm rot="5400000">
            <a:off x="5166736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883" name="Google Shape;5883;p104"/>
          <p:cNvCxnSpPr>
            <a:stCxn id="5882" idx="0"/>
            <a:endCxn id="5882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4" name="Google Shape;5884;p104"/>
          <p:cNvCxnSpPr>
            <a:stCxn id="5882" idx="0"/>
            <a:endCxn id="5882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5" name="Google Shape;5885;p104"/>
          <p:cNvCxnSpPr>
            <a:stCxn id="5882" idx="0"/>
            <a:endCxn id="5882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6" name="Google Shape;5886;p104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7" name="Google Shape;5887;p104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8" name="Google Shape;5888;p104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9" name="Google Shape;5889;p104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0" name="Google Shape;5890;p104"/>
          <p:cNvCxnSpPr>
            <a:stCxn id="5891" idx="0"/>
            <a:endCxn id="5872" idx="2"/>
          </p:cNvCxnSpPr>
          <p:nvPr/>
        </p:nvCxnSpPr>
        <p:spPr>
          <a:xfrm>
            <a:off x="22748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2" name="Google Shape;5892;p104"/>
          <p:cNvCxnSpPr>
            <a:stCxn id="5872" idx="0"/>
            <a:endCxn id="5880" idx="2"/>
          </p:cNvCxnSpPr>
          <p:nvPr/>
        </p:nvCxnSpPr>
        <p:spPr>
          <a:xfrm>
            <a:off x="26174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3" name="Google Shape;5893;p104"/>
          <p:cNvCxnSpPr>
            <a:stCxn id="5880" idx="0"/>
            <a:endCxn id="5881" idx="2"/>
          </p:cNvCxnSpPr>
          <p:nvPr/>
        </p:nvCxnSpPr>
        <p:spPr>
          <a:xfrm>
            <a:off x="29601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4" name="Google Shape;5894;p104"/>
          <p:cNvCxnSpPr/>
          <p:nvPr/>
        </p:nvCxnSpPr>
        <p:spPr>
          <a:xfrm rot="10800000">
            <a:off x="5378736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5" name="Google Shape;5895;p104"/>
          <p:cNvCxnSpPr/>
          <p:nvPr/>
        </p:nvCxnSpPr>
        <p:spPr>
          <a:xfrm>
            <a:off x="12471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6" name="Google Shape;5896;p104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7" name="Google Shape;5897;p104"/>
          <p:cNvCxnSpPr>
            <a:stCxn id="5867" idx="2"/>
            <a:endCxn id="5898" idx="0"/>
          </p:cNvCxnSpPr>
          <p:nvPr/>
        </p:nvCxnSpPr>
        <p:spPr>
          <a:xfrm rot="10800000">
            <a:off x="9045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9" name="Google Shape;5899;p104"/>
          <p:cNvCxnSpPr>
            <a:stCxn id="5898" idx="2"/>
            <a:endCxn id="5866" idx="0"/>
          </p:cNvCxnSpPr>
          <p:nvPr/>
        </p:nvCxnSpPr>
        <p:spPr>
          <a:xfrm rot="10800000">
            <a:off x="9044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0" name="Google Shape;5900;p104"/>
          <p:cNvSpPr/>
          <p:nvPr/>
        </p:nvSpPr>
        <p:spPr>
          <a:xfrm rot="5400000">
            <a:off x="103492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5901" name="Google Shape;5901;p104"/>
          <p:cNvSpPr/>
          <p:nvPr/>
        </p:nvSpPr>
        <p:spPr>
          <a:xfrm rot="5400000">
            <a:off x="137757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Max-Pool</a:t>
            </a:r>
            <a:endParaRPr sz="1200"/>
          </a:p>
        </p:txBody>
      </p:sp>
      <p:cxnSp>
        <p:nvCxnSpPr>
          <p:cNvPr id="5902" name="Google Shape;5902;p104"/>
          <p:cNvCxnSpPr>
            <a:stCxn id="5901" idx="0"/>
            <a:endCxn id="5901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3" name="Google Shape;5903;p104"/>
          <p:cNvCxnSpPr>
            <a:stCxn id="5901" idx="0"/>
            <a:endCxn id="5901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4" name="Google Shape;5904;p104"/>
          <p:cNvCxnSpPr>
            <a:stCxn id="5901" idx="0"/>
            <a:endCxn id="5901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5" name="Google Shape;5905;p104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6" name="Google Shape;5906;p104"/>
          <p:cNvCxnSpPr/>
          <p:nvPr/>
        </p:nvCxnSpPr>
        <p:spPr>
          <a:xfrm>
            <a:off x="13995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7" name="Google Shape;5907;p104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8" name="Google Shape;5908;p104"/>
          <p:cNvCxnSpPr>
            <a:stCxn id="5901" idx="2"/>
          </p:cNvCxnSpPr>
          <p:nvPr/>
        </p:nvCxnSpPr>
        <p:spPr>
          <a:xfrm rot="10800000">
            <a:off x="15896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9" name="Google Shape;5909;p104"/>
          <p:cNvCxnSpPr>
            <a:endCxn id="5900" idx="0"/>
          </p:cNvCxnSpPr>
          <p:nvPr/>
        </p:nvCxnSpPr>
        <p:spPr>
          <a:xfrm rot="10800000">
            <a:off x="15896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0" name="Google Shape;5910;p104"/>
          <p:cNvSpPr/>
          <p:nvPr/>
        </p:nvSpPr>
        <p:spPr>
          <a:xfrm rot="5400000">
            <a:off x="1720150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5911" name="Google Shape;5911;p104"/>
          <p:cNvSpPr/>
          <p:nvPr/>
        </p:nvSpPr>
        <p:spPr>
          <a:xfrm rot="5400000">
            <a:off x="34512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5912" name="Google Shape;5912;p104"/>
          <p:cNvSpPr/>
          <p:nvPr/>
        </p:nvSpPr>
        <p:spPr>
          <a:xfrm rot="5400000">
            <a:off x="37939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5913" name="Google Shape;5913;p104"/>
          <p:cNvSpPr/>
          <p:nvPr/>
        </p:nvSpPr>
        <p:spPr>
          <a:xfrm rot="5400000">
            <a:off x="41366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5914" name="Google Shape;5914;p104"/>
          <p:cNvSpPr/>
          <p:nvPr/>
        </p:nvSpPr>
        <p:spPr>
          <a:xfrm rot="5400000">
            <a:off x="44793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5915" name="Google Shape;5915;p104"/>
          <p:cNvSpPr/>
          <p:nvPr/>
        </p:nvSpPr>
        <p:spPr>
          <a:xfrm rot="5400000">
            <a:off x="48220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cxnSp>
        <p:nvCxnSpPr>
          <p:cNvPr id="5916" name="Google Shape;5916;p104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7" name="Google Shape;5917;p104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8" name="Google Shape;5918;p104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9" name="Google Shape;5919;p104"/>
          <p:cNvSpPr/>
          <p:nvPr/>
        </p:nvSpPr>
        <p:spPr>
          <a:xfrm rot="5400000">
            <a:off x="55145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sp>
        <p:nvSpPr>
          <p:cNvPr id="5920" name="Google Shape;5920;p104"/>
          <p:cNvSpPr/>
          <p:nvPr/>
        </p:nvSpPr>
        <p:spPr>
          <a:xfrm rot="5400000">
            <a:off x="58572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Inception</a:t>
            </a:r>
            <a:endParaRPr sz="1200"/>
          </a:p>
        </p:txBody>
      </p:sp>
      <p:cxnSp>
        <p:nvCxnSpPr>
          <p:cNvPr id="5921" name="Google Shape;5921;p104"/>
          <p:cNvCxnSpPr>
            <a:stCxn id="5922" idx="0"/>
            <a:endCxn id="5919" idx="2"/>
          </p:cNvCxnSpPr>
          <p:nvPr/>
        </p:nvCxnSpPr>
        <p:spPr>
          <a:xfrm>
            <a:off x="57266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3" name="Google Shape;5923;p104"/>
          <p:cNvCxnSpPr>
            <a:stCxn id="5919" idx="0"/>
            <a:endCxn id="5920" idx="2"/>
          </p:cNvCxnSpPr>
          <p:nvPr/>
        </p:nvCxnSpPr>
        <p:spPr>
          <a:xfrm>
            <a:off x="60692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4" name="Google Shape;5924;p104"/>
          <p:cNvSpPr/>
          <p:nvPr/>
        </p:nvSpPr>
        <p:spPr>
          <a:xfrm rot="5400000">
            <a:off x="4141729" y="338615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sp>
        <p:nvSpPr>
          <p:cNvPr id="5925" name="Google Shape;5925;p104"/>
          <p:cNvSpPr/>
          <p:nvPr/>
        </p:nvSpPr>
        <p:spPr>
          <a:xfrm rot="5400000">
            <a:off x="4486204" y="33861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5926" name="Google Shape;5926;p104"/>
          <p:cNvSpPr/>
          <p:nvPr/>
        </p:nvSpPr>
        <p:spPr>
          <a:xfrm rot="5400000">
            <a:off x="4830683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sp>
        <p:nvSpPr>
          <p:cNvPr id="5927" name="Google Shape;5927;p104"/>
          <p:cNvSpPr/>
          <p:nvPr/>
        </p:nvSpPr>
        <p:spPr>
          <a:xfrm rot="5400000">
            <a:off x="5180257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cxnSp>
        <p:nvCxnSpPr>
          <p:cNvPr id="5928" name="Google Shape;5928;p104"/>
          <p:cNvCxnSpPr>
            <a:stCxn id="5926" idx="0"/>
            <a:endCxn id="5927" idx="2"/>
          </p:cNvCxnSpPr>
          <p:nvPr/>
        </p:nvCxnSpPr>
        <p:spPr>
          <a:xfrm>
            <a:off x="5385383" y="35237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9" name="Google Shape;5929;p104"/>
          <p:cNvSpPr/>
          <p:nvPr/>
        </p:nvSpPr>
        <p:spPr>
          <a:xfrm rot="5400000">
            <a:off x="5529829" y="33861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Softmax</a:t>
            </a:r>
            <a:endParaRPr sz="1200"/>
          </a:p>
        </p:txBody>
      </p:sp>
      <p:cxnSp>
        <p:nvCxnSpPr>
          <p:cNvPr id="5930" name="Google Shape;5930;p104"/>
          <p:cNvCxnSpPr>
            <a:stCxn id="5912" idx="3"/>
            <a:endCxn id="5924" idx="2"/>
          </p:cNvCxnSpPr>
          <p:nvPr/>
        </p:nvCxnSpPr>
        <p:spPr>
          <a:xfrm rot="-5400000" flipH="1">
            <a:off x="4048775" y="3151205"/>
            <a:ext cx="534900" cy="210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1" name="Google Shape;5931;p104"/>
          <p:cNvSpPr/>
          <p:nvPr/>
        </p:nvSpPr>
        <p:spPr>
          <a:xfrm rot="5400000">
            <a:off x="6199978" y="243420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sp>
        <p:nvSpPr>
          <p:cNvPr id="5932" name="Google Shape;5932;p104"/>
          <p:cNvSpPr/>
          <p:nvPr/>
        </p:nvSpPr>
        <p:spPr>
          <a:xfrm rot="5400000">
            <a:off x="6544453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5933" name="Google Shape;5933;p104"/>
          <p:cNvSpPr/>
          <p:nvPr/>
        </p:nvSpPr>
        <p:spPr>
          <a:xfrm rot="5400000">
            <a:off x="6888932" y="243420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sp>
        <p:nvSpPr>
          <p:cNvPr id="5934" name="Google Shape;5934;p104"/>
          <p:cNvSpPr/>
          <p:nvPr/>
        </p:nvSpPr>
        <p:spPr>
          <a:xfrm rot="5400000">
            <a:off x="7233403" y="243420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Softmax</a:t>
            </a:r>
            <a:endParaRPr sz="1200"/>
          </a:p>
        </p:txBody>
      </p:sp>
      <p:sp>
        <p:nvSpPr>
          <p:cNvPr id="5935" name="Google Shape;5935;p104"/>
          <p:cNvSpPr/>
          <p:nvPr/>
        </p:nvSpPr>
        <p:spPr>
          <a:xfrm rot="5400000">
            <a:off x="5163226" y="1482243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sp>
        <p:nvSpPr>
          <p:cNvPr id="5936" name="Google Shape;5936;p104"/>
          <p:cNvSpPr/>
          <p:nvPr/>
        </p:nvSpPr>
        <p:spPr>
          <a:xfrm rot="5400000">
            <a:off x="5507701" y="1482243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5937" name="Google Shape;5937;p104"/>
          <p:cNvSpPr/>
          <p:nvPr/>
        </p:nvSpPr>
        <p:spPr>
          <a:xfrm rot="5400000">
            <a:off x="5852180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sp>
        <p:nvSpPr>
          <p:cNvPr id="5938" name="Google Shape;5938;p104"/>
          <p:cNvSpPr/>
          <p:nvPr/>
        </p:nvSpPr>
        <p:spPr>
          <a:xfrm rot="5400000">
            <a:off x="6201754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sp>
        <p:nvSpPr>
          <p:cNvPr id="5939" name="Google Shape;5939;p104"/>
          <p:cNvSpPr/>
          <p:nvPr/>
        </p:nvSpPr>
        <p:spPr>
          <a:xfrm rot="5400000">
            <a:off x="6551326" y="1482243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Softmax</a:t>
            </a:r>
            <a:endParaRPr sz="1200"/>
          </a:p>
        </p:txBody>
      </p:sp>
      <p:cxnSp>
        <p:nvCxnSpPr>
          <p:cNvPr id="5940" name="Google Shape;5940;p104"/>
          <p:cNvCxnSpPr>
            <a:stCxn id="5915" idx="1"/>
            <a:endCxn id="5935" idx="2"/>
          </p:cNvCxnSpPr>
          <p:nvPr/>
        </p:nvCxnSpPr>
        <p:spPr>
          <a:xfrm rot="-5400000">
            <a:off x="5073575" y="1785305"/>
            <a:ext cx="534900" cy="203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1" name="Google Shape;5941;p104"/>
          <p:cNvCxnSpPr>
            <a:stCxn id="5900" idx="2"/>
            <a:endCxn id="5867" idx="0"/>
          </p:cNvCxnSpPr>
          <p:nvPr/>
        </p:nvCxnSpPr>
        <p:spPr>
          <a:xfrm flipH="1">
            <a:off x="1247025" y="2571755"/>
            <a:ext cx="67500" cy="600"/>
          </a:xfrm>
          <a:prstGeom prst="bentConnector3">
            <a:avLst>
              <a:gd name="adj1" fmla="val 499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2" name="Google Shape;5942;p104"/>
          <p:cNvCxnSpPr>
            <a:stCxn id="5910" idx="2"/>
            <a:endCxn id="5901" idx="0"/>
          </p:cNvCxnSpPr>
          <p:nvPr/>
        </p:nvCxnSpPr>
        <p:spPr>
          <a:xfrm flipH="1">
            <a:off x="1932250" y="2571755"/>
            <a:ext cx="67500" cy="6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3" name="Google Shape;5943;p104"/>
          <p:cNvCxnSpPr>
            <a:stCxn id="5881" idx="0"/>
            <a:endCxn id="5876" idx="2"/>
          </p:cNvCxnSpPr>
          <p:nvPr/>
        </p:nvCxnSpPr>
        <p:spPr>
          <a:xfrm>
            <a:off x="3302850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4" name="Google Shape;5944;p104"/>
          <p:cNvCxnSpPr>
            <a:stCxn id="5876" idx="0"/>
            <a:endCxn id="5911" idx="2"/>
          </p:cNvCxnSpPr>
          <p:nvPr/>
        </p:nvCxnSpPr>
        <p:spPr>
          <a:xfrm>
            <a:off x="3645550" y="2571755"/>
            <a:ext cx="85200" cy="600"/>
          </a:xfrm>
          <a:prstGeom prst="bentConnector3">
            <a:avLst>
              <a:gd name="adj1" fmla="val 500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5" name="Google Shape;5945;p104"/>
          <p:cNvCxnSpPr>
            <a:stCxn id="5911" idx="0"/>
            <a:endCxn id="5912" idx="2"/>
          </p:cNvCxnSpPr>
          <p:nvPr/>
        </p:nvCxnSpPr>
        <p:spPr>
          <a:xfrm>
            <a:off x="40059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6" name="Google Shape;5946;p104"/>
          <p:cNvCxnSpPr>
            <a:stCxn id="5912" idx="0"/>
            <a:endCxn id="5913" idx="2"/>
          </p:cNvCxnSpPr>
          <p:nvPr/>
        </p:nvCxnSpPr>
        <p:spPr>
          <a:xfrm>
            <a:off x="43486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7" name="Google Shape;5947;p104"/>
          <p:cNvCxnSpPr>
            <a:stCxn id="5913" idx="0"/>
            <a:endCxn id="5914" idx="2"/>
          </p:cNvCxnSpPr>
          <p:nvPr/>
        </p:nvCxnSpPr>
        <p:spPr>
          <a:xfrm>
            <a:off x="46913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8" name="Google Shape;5948;p104"/>
          <p:cNvCxnSpPr>
            <a:stCxn id="5914" idx="0"/>
            <a:endCxn id="5915" idx="2"/>
          </p:cNvCxnSpPr>
          <p:nvPr/>
        </p:nvCxnSpPr>
        <p:spPr>
          <a:xfrm>
            <a:off x="50340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9" name="Google Shape;5949;p104"/>
          <p:cNvCxnSpPr>
            <a:stCxn id="5920" idx="0"/>
            <a:endCxn id="5931" idx="2"/>
          </p:cNvCxnSpPr>
          <p:nvPr/>
        </p:nvCxnSpPr>
        <p:spPr>
          <a:xfrm>
            <a:off x="6411983" y="2571743"/>
            <a:ext cx="67500" cy="600"/>
          </a:xfrm>
          <a:prstGeom prst="bentConnector3">
            <a:avLst>
              <a:gd name="adj1" fmla="val 500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0" name="Google Shape;5950;p104"/>
          <p:cNvCxnSpPr>
            <a:stCxn id="5935" idx="0"/>
            <a:endCxn id="5936" idx="2"/>
          </p:cNvCxnSpPr>
          <p:nvPr/>
        </p:nvCxnSpPr>
        <p:spPr>
          <a:xfrm>
            <a:off x="5717926" y="1619793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1" name="Google Shape;5951;p104"/>
          <p:cNvCxnSpPr>
            <a:stCxn id="5936" idx="0"/>
            <a:endCxn id="5937" idx="2"/>
          </p:cNvCxnSpPr>
          <p:nvPr/>
        </p:nvCxnSpPr>
        <p:spPr>
          <a:xfrm>
            <a:off x="6062401" y="1619793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2" name="Google Shape;5952;p104"/>
          <p:cNvCxnSpPr>
            <a:stCxn id="5937" idx="0"/>
            <a:endCxn id="5938" idx="2"/>
          </p:cNvCxnSpPr>
          <p:nvPr/>
        </p:nvCxnSpPr>
        <p:spPr>
          <a:xfrm>
            <a:off x="6406880" y="1619793"/>
            <a:ext cx="74400" cy="600"/>
          </a:xfrm>
          <a:prstGeom prst="bentConnector3">
            <a:avLst>
              <a:gd name="adj1" fmla="val 500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3" name="Google Shape;5953;p104"/>
          <p:cNvCxnSpPr>
            <a:stCxn id="5938" idx="0"/>
            <a:endCxn id="5939" idx="2"/>
          </p:cNvCxnSpPr>
          <p:nvPr/>
        </p:nvCxnSpPr>
        <p:spPr>
          <a:xfrm>
            <a:off x="6756454" y="1619793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4" name="Google Shape;5954;p104"/>
          <p:cNvCxnSpPr>
            <a:stCxn id="5931" idx="0"/>
            <a:endCxn id="5932" idx="2"/>
          </p:cNvCxnSpPr>
          <p:nvPr/>
        </p:nvCxnSpPr>
        <p:spPr>
          <a:xfrm>
            <a:off x="6754678" y="257175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5" name="Google Shape;5955;p104"/>
          <p:cNvCxnSpPr>
            <a:stCxn id="5932" idx="0"/>
            <a:endCxn id="5933" idx="2"/>
          </p:cNvCxnSpPr>
          <p:nvPr/>
        </p:nvCxnSpPr>
        <p:spPr>
          <a:xfrm>
            <a:off x="7099153" y="257175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6" name="Google Shape;5956;p104"/>
          <p:cNvCxnSpPr>
            <a:stCxn id="5933" idx="0"/>
            <a:endCxn id="5934" idx="2"/>
          </p:cNvCxnSpPr>
          <p:nvPr/>
        </p:nvCxnSpPr>
        <p:spPr>
          <a:xfrm>
            <a:off x="7443632" y="2571755"/>
            <a:ext cx="69300" cy="600"/>
          </a:xfrm>
          <a:prstGeom prst="bentConnector3">
            <a:avLst>
              <a:gd name="adj1" fmla="val 500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7" name="Google Shape;5957;p104"/>
          <p:cNvCxnSpPr>
            <a:stCxn id="5924" idx="0"/>
            <a:endCxn id="5925" idx="2"/>
          </p:cNvCxnSpPr>
          <p:nvPr/>
        </p:nvCxnSpPr>
        <p:spPr>
          <a:xfrm>
            <a:off x="4696429" y="352370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8" name="Google Shape;5958;p104"/>
          <p:cNvCxnSpPr>
            <a:stCxn id="5925" idx="0"/>
            <a:endCxn id="5926" idx="2"/>
          </p:cNvCxnSpPr>
          <p:nvPr/>
        </p:nvCxnSpPr>
        <p:spPr>
          <a:xfrm>
            <a:off x="5040904" y="352370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9" name="Google Shape;5959;p104"/>
          <p:cNvCxnSpPr>
            <a:stCxn id="5927" idx="0"/>
            <a:endCxn id="5929" idx="2"/>
          </p:cNvCxnSpPr>
          <p:nvPr/>
        </p:nvCxnSpPr>
        <p:spPr>
          <a:xfrm>
            <a:off x="5734957" y="3523705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0" name="Google Shape;5960;p104"/>
          <p:cNvSpPr txBox="1"/>
          <p:nvPr/>
        </p:nvSpPr>
        <p:spPr>
          <a:xfrm>
            <a:off x="6392800" y="3361850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Auxiliary Classifier</a:t>
            </a:r>
            <a:endParaRPr sz="1100"/>
          </a:p>
        </p:txBody>
      </p:sp>
      <p:cxnSp>
        <p:nvCxnSpPr>
          <p:cNvPr id="5961" name="Google Shape;5961;p104"/>
          <p:cNvCxnSpPr/>
          <p:nvPr/>
        </p:nvCxnSpPr>
        <p:spPr>
          <a:xfrm flipH="1">
            <a:off x="6187475" y="3523100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62" name="Google Shape;5962;p104"/>
          <p:cNvSpPr txBox="1"/>
          <p:nvPr/>
        </p:nvSpPr>
        <p:spPr>
          <a:xfrm>
            <a:off x="7385825" y="1476458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Auxiliary Classifier</a:t>
            </a:r>
            <a:endParaRPr sz="1100"/>
          </a:p>
        </p:txBody>
      </p:sp>
      <p:cxnSp>
        <p:nvCxnSpPr>
          <p:cNvPr id="5963" name="Google Shape;5963;p104"/>
          <p:cNvCxnSpPr/>
          <p:nvPr/>
        </p:nvCxnSpPr>
        <p:spPr>
          <a:xfrm flipH="1">
            <a:off x="7180500" y="1637708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0" name="Google Shape;5790;p101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layer</a:t>
            </a:r>
            <a:endParaRPr sz="1000"/>
          </a:p>
        </p:txBody>
      </p:sp>
      <p:sp>
        <p:nvSpPr>
          <p:cNvPr id="5791" name="Google Shape;5791;p101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792" name="Google Shape;5792;p101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793" name="Google Shape;5793;p101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convolutions</a:t>
            </a:r>
            <a:endParaRPr sz="1000"/>
          </a:p>
        </p:txBody>
      </p:sp>
      <p:sp>
        <p:nvSpPr>
          <p:cNvPr id="5794" name="Google Shape;5794;p101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795" name="Google Shape;5795;p101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5x5 convolutions</a:t>
            </a:r>
            <a:endParaRPr sz="1000"/>
          </a:p>
        </p:txBody>
      </p:sp>
      <p:sp>
        <p:nvSpPr>
          <p:cNvPr id="5796" name="Google Shape;5796;p101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max pooling</a:t>
            </a:r>
            <a:endParaRPr sz="1000"/>
          </a:p>
        </p:txBody>
      </p:sp>
      <p:sp>
        <p:nvSpPr>
          <p:cNvPr id="5797" name="Google Shape;5797;p101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convolutions</a:t>
            </a:r>
            <a:endParaRPr sz="1000"/>
          </a:p>
        </p:txBody>
      </p:sp>
      <p:sp>
        <p:nvSpPr>
          <p:cNvPr id="5798" name="Google Shape;5798;p101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Filter concatenation</a:t>
            </a:r>
            <a:endParaRPr sz="1000"/>
          </a:p>
        </p:txBody>
      </p:sp>
      <p:cxnSp>
        <p:nvCxnSpPr>
          <p:cNvPr id="5799" name="Google Shape;5799;p101"/>
          <p:cNvCxnSpPr>
            <a:stCxn id="5790" idx="0"/>
            <a:endCxn id="5792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0" name="Google Shape;5800;p101"/>
          <p:cNvCxnSpPr>
            <a:stCxn id="5790" idx="0"/>
            <a:endCxn id="5791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1" name="Google Shape;5801;p101"/>
          <p:cNvCxnSpPr>
            <a:stCxn id="5790" idx="0"/>
            <a:endCxn id="5794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2" name="Google Shape;5802;p101"/>
          <p:cNvCxnSpPr>
            <a:stCxn id="5790" idx="0"/>
            <a:endCxn id="5796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3" name="Google Shape;5803;p101"/>
          <p:cNvCxnSpPr>
            <a:stCxn id="5792" idx="0"/>
            <a:endCxn id="5793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4" name="Google Shape;5804;p101"/>
          <p:cNvCxnSpPr>
            <a:stCxn id="5794" idx="0"/>
            <a:endCxn id="5795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5" name="Google Shape;5805;p101"/>
          <p:cNvCxnSpPr>
            <a:stCxn id="5796" idx="0"/>
            <a:endCxn id="5797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6" name="Google Shape;5806;p101"/>
          <p:cNvCxnSpPr>
            <a:stCxn id="5791" idx="0"/>
            <a:endCxn id="5798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7" name="Google Shape;5807;p101"/>
          <p:cNvCxnSpPr>
            <a:stCxn id="5793" idx="0"/>
            <a:endCxn id="5798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8" name="Google Shape;5808;p101"/>
          <p:cNvCxnSpPr>
            <a:stCxn id="5795" idx="0"/>
            <a:endCxn id="5798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9" name="Google Shape;5809;p101"/>
          <p:cNvCxnSpPr>
            <a:stCxn id="5797" idx="0"/>
            <a:endCxn id="5798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/>
          <p:nvPr/>
        </p:nvSpPr>
        <p:spPr>
          <a:xfrm>
            <a:off x="7503475" y="3745100"/>
            <a:ext cx="535200" cy="5352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</a:rPr>
              <a:t>Softmax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329" name="Google Shape;329;p21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</a:rPr>
              <a:t>Convolve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330" name="Google Shape;330;p21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</a:rPr>
              <a:t>Sharpen</a:t>
            </a:r>
            <a:endParaRPr sz="1900">
              <a:solidFill>
                <a:srgbClr val="FFFFFF"/>
              </a:solidFill>
            </a:endParaRPr>
          </a:p>
        </p:txBody>
      </p:sp>
      <p:grpSp>
        <p:nvGrpSpPr>
          <p:cNvPr id="331" name="Google Shape;331;p21"/>
          <p:cNvGrpSpPr/>
          <p:nvPr/>
        </p:nvGrpSpPr>
        <p:grpSpPr>
          <a:xfrm>
            <a:off x="7503475" y="2801025"/>
            <a:ext cx="535200" cy="535200"/>
            <a:chOff x="7503475" y="2801025"/>
            <a:chExt cx="535200" cy="535200"/>
          </a:xfrm>
        </p:grpSpPr>
        <p:sp>
          <p:nvSpPr>
            <p:cNvPr id="332" name="Google Shape;332;p21"/>
            <p:cNvSpPr/>
            <p:nvPr/>
          </p:nvSpPr>
          <p:spPr>
            <a:xfrm>
              <a:off x="7503475" y="28010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333" name="Google Shape;333;p21" descr="\times" title="MathEquation,#fefcff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626453" y="2943569"/>
              <a:ext cx="283050" cy="2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p21"/>
          <p:cNvGrpSpPr/>
          <p:nvPr/>
        </p:nvGrpSpPr>
        <p:grpSpPr>
          <a:xfrm>
            <a:off x="7503475" y="1856950"/>
            <a:ext cx="535200" cy="535200"/>
            <a:chOff x="7503475" y="1856950"/>
            <a:chExt cx="535200" cy="535200"/>
          </a:xfrm>
        </p:grpSpPr>
        <p:sp>
          <p:nvSpPr>
            <p:cNvPr id="335" name="Google Shape;335;p21"/>
            <p:cNvSpPr/>
            <p:nvPr/>
          </p:nvSpPr>
          <p:spPr>
            <a:xfrm>
              <a:off x="7503475" y="185695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336" name="Google Shape;336;p21" descr="\cdot" title="MathEquation,#fefcff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7676213" y="2016229"/>
              <a:ext cx="19018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Google Shape;337;p21" descr="+" title="MathEquation,#fefcff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577600" y="3803263"/>
            <a:ext cx="387160" cy="41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1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339" name="Google Shape;339;p21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340" name="Google Shape;340;p21" descr="\sum" title="MathEquation,#f8f9fc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7626450" y="1015776"/>
              <a:ext cx="289968" cy="33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4" name="Google Shape;5844;p103"/>
          <p:cNvSpPr/>
          <p:nvPr/>
        </p:nvSpPr>
        <p:spPr>
          <a:xfrm>
            <a:off x="3971888" y="931150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layer</a:t>
            </a:r>
            <a:endParaRPr sz="1000"/>
          </a:p>
        </p:txBody>
      </p:sp>
      <p:sp>
        <p:nvSpPr>
          <p:cNvPr id="5845" name="Google Shape;5845;p103"/>
          <p:cNvSpPr/>
          <p:nvPr/>
        </p:nvSpPr>
        <p:spPr>
          <a:xfrm>
            <a:off x="2496863" y="170363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1x3 conv,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 padding</a:t>
            </a:r>
            <a:endParaRPr sz="1000"/>
          </a:p>
        </p:txBody>
      </p:sp>
      <p:sp>
        <p:nvSpPr>
          <p:cNvPr id="5846" name="Google Shape;5846;p103"/>
          <p:cNvSpPr/>
          <p:nvPr/>
        </p:nvSpPr>
        <p:spPr>
          <a:xfrm>
            <a:off x="3971888" y="2749801"/>
            <a:ext cx="1240200" cy="405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1x5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2 padding</a:t>
            </a:r>
            <a:endParaRPr sz="1000"/>
          </a:p>
        </p:txBody>
      </p:sp>
      <p:sp>
        <p:nvSpPr>
          <p:cNvPr id="5847" name="Google Shape;5847;p103"/>
          <p:cNvSpPr/>
          <p:nvPr/>
        </p:nvSpPr>
        <p:spPr>
          <a:xfrm>
            <a:off x="3971888" y="1840464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5848" name="Google Shape;5848;p103"/>
          <p:cNvSpPr/>
          <p:nvPr/>
        </p:nvSpPr>
        <p:spPr>
          <a:xfrm>
            <a:off x="5406938" y="2198551"/>
            <a:ext cx="1240200" cy="405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1x7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 padding</a:t>
            </a:r>
            <a:endParaRPr sz="1000"/>
          </a:p>
        </p:txBody>
      </p:sp>
      <p:sp>
        <p:nvSpPr>
          <p:cNvPr id="5849" name="Google Shape;5849;p103"/>
          <p:cNvSpPr/>
          <p:nvPr/>
        </p:nvSpPr>
        <p:spPr>
          <a:xfrm>
            <a:off x="3972188" y="3807053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Filter concatenation</a:t>
            </a:r>
            <a:endParaRPr sz="1000"/>
          </a:p>
        </p:txBody>
      </p:sp>
      <p:cxnSp>
        <p:nvCxnSpPr>
          <p:cNvPr id="5850" name="Google Shape;5850;p103"/>
          <p:cNvCxnSpPr>
            <a:stCxn id="5849" idx="0"/>
            <a:endCxn id="5851" idx="2"/>
          </p:cNvCxnSpPr>
          <p:nvPr/>
        </p:nvCxnSpPr>
        <p:spPr>
          <a:xfrm rot="5400000" flipH="1">
            <a:off x="3646388" y="2861153"/>
            <a:ext cx="416400" cy="14754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852" name="Google Shape;5852;p103"/>
          <p:cNvCxnSpPr>
            <a:stCxn id="5849" idx="0"/>
            <a:endCxn id="5848" idx="2"/>
          </p:cNvCxnSpPr>
          <p:nvPr/>
        </p:nvCxnSpPr>
        <p:spPr>
          <a:xfrm rot="-5400000">
            <a:off x="4708088" y="2487953"/>
            <a:ext cx="1203300" cy="14349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853" name="Google Shape;5853;p103"/>
          <p:cNvSpPr/>
          <p:nvPr/>
        </p:nvSpPr>
        <p:spPr>
          <a:xfrm>
            <a:off x="2496863" y="2344502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5851" name="Google Shape;5851;p103"/>
          <p:cNvSpPr/>
          <p:nvPr/>
        </p:nvSpPr>
        <p:spPr>
          <a:xfrm>
            <a:off x="2496863" y="298533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cxnSp>
        <p:nvCxnSpPr>
          <p:cNvPr id="5854" name="Google Shape;5854;p103"/>
          <p:cNvCxnSpPr>
            <a:stCxn id="5845" idx="2"/>
            <a:endCxn id="5853" idx="0"/>
          </p:cNvCxnSpPr>
          <p:nvPr/>
        </p:nvCxnSpPr>
        <p:spPr>
          <a:xfrm>
            <a:off x="3116963" y="2108939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5" name="Google Shape;5855;p103"/>
          <p:cNvCxnSpPr>
            <a:stCxn id="5853" idx="2"/>
            <a:endCxn id="5851" idx="0"/>
          </p:cNvCxnSpPr>
          <p:nvPr/>
        </p:nvCxnSpPr>
        <p:spPr>
          <a:xfrm>
            <a:off x="3116963" y="2749802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6" name="Google Shape;5856;p103"/>
          <p:cNvCxnSpPr>
            <a:stCxn id="5847" idx="2"/>
            <a:endCxn id="5846" idx="0"/>
          </p:cNvCxnSpPr>
          <p:nvPr/>
        </p:nvCxnSpPr>
        <p:spPr>
          <a:xfrm>
            <a:off x="4591988" y="2245764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7" name="Google Shape;5857;p103"/>
          <p:cNvCxnSpPr>
            <a:stCxn id="5846" idx="2"/>
            <a:endCxn id="5849" idx="0"/>
          </p:cNvCxnSpPr>
          <p:nvPr/>
        </p:nvCxnSpPr>
        <p:spPr>
          <a:xfrm>
            <a:off x="4591988" y="3155101"/>
            <a:ext cx="300" cy="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8" name="Google Shape;5858;p103"/>
          <p:cNvCxnSpPr>
            <a:stCxn id="5844" idx="2"/>
            <a:endCxn id="5845" idx="0"/>
          </p:cNvCxnSpPr>
          <p:nvPr/>
        </p:nvCxnSpPr>
        <p:spPr>
          <a:xfrm rot="5400000">
            <a:off x="3670838" y="782500"/>
            <a:ext cx="367200" cy="14751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9" name="Google Shape;5859;p103"/>
          <p:cNvCxnSpPr>
            <a:stCxn id="5844" idx="2"/>
            <a:endCxn id="5847" idx="0"/>
          </p:cNvCxnSpPr>
          <p:nvPr/>
        </p:nvCxnSpPr>
        <p:spPr>
          <a:xfrm rot="-5400000" flipH="1">
            <a:off x="4340288" y="1588150"/>
            <a:ext cx="504000" cy="6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60" name="Google Shape;5860;p103"/>
          <p:cNvCxnSpPr>
            <a:stCxn id="5844" idx="2"/>
            <a:endCxn id="5848" idx="0"/>
          </p:cNvCxnSpPr>
          <p:nvPr/>
        </p:nvCxnSpPr>
        <p:spPr>
          <a:xfrm rot="-5400000" flipH="1">
            <a:off x="4878488" y="1049950"/>
            <a:ext cx="862200" cy="14352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8" name="Google Shape;5968;p105"/>
          <p:cNvSpPr/>
          <p:nvPr/>
        </p:nvSpPr>
        <p:spPr>
          <a:xfrm>
            <a:off x="17864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layer</a:t>
            </a:r>
            <a:endParaRPr sz="1000"/>
          </a:p>
        </p:txBody>
      </p:sp>
      <p:sp>
        <p:nvSpPr>
          <p:cNvPr id="5969" name="Google Shape;5969;p105"/>
          <p:cNvSpPr/>
          <p:nvPr/>
        </p:nvSpPr>
        <p:spPr>
          <a:xfrm>
            <a:off x="1083513" y="2410100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5970" name="Google Shape;5970;p105"/>
          <p:cNvSpPr/>
          <p:nvPr/>
        </p:nvSpPr>
        <p:spPr>
          <a:xfrm>
            <a:off x="2475263" y="2702150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5971" name="Google Shape;5971;p105"/>
          <p:cNvSpPr/>
          <p:nvPr/>
        </p:nvSpPr>
        <p:spPr>
          <a:xfrm>
            <a:off x="2475263" y="213152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conv.</a:t>
            </a:r>
            <a:endParaRPr sz="1000"/>
          </a:p>
        </p:txBody>
      </p:sp>
      <p:sp>
        <p:nvSpPr>
          <p:cNvPr id="5972" name="Google Shape;5972;p105"/>
          <p:cNvSpPr/>
          <p:nvPr/>
        </p:nvSpPr>
        <p:spPr>
          <a:xfrm>
            <a:off x="3171138" y="268878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5973" name="Google Shape;5973;p105"/>
          <p:cNvSpPr/>
          <p:nvPr/>
        </p:nvSpPr>
        <p:spPr>
          <a:xfrm>
            <a:off x="3171138" y="21315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conv.</a:t>
            </a:r>
            <a:endParaRPr sz="1000"/>
          </a:p>
        </p:txBody>
      </p:sp>
      <p:sp>
        <p:nvSpPr>
          <p:cNvPr id="5974" name="Google Shape;5974;p105"/>
          <p:cNvSpPr/>
          <p:nvPr/>
        </p:nvSpPr>
        <p:spPr>
          <a:xfrm>
            <a:off x="1779388" y="2716675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Pool</a:t>
            </a:r>
            <a:endParaRPr sz="1000"/>
          </a:p>
        </p:txBody>
      </p:sp>
      <p:sp>
        <p:nvSpPr>
          <p:cNvPr id="5975" name="Google Shape;5975;p105"/>
          <p:cNvSpPr/>
          <p:nvPr/>
        </p:nvSpPr>
        <p:spPr>
          <a:xfrm>
            <a:off x="1779388" y="2131525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5976" name="Google Shape;5976;p105"/>
          <p:cNvSpPr/>
          <p:nvPr/>
        </p:nvSpPr>
        <p:spPr>
          <a:xfrm>
            <a:off x="17973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Filter concatenation</a:t>
            </a:r>
            <a:endParaRPr sz="1000"/>
          </a:p>
        </p:txBody>
      </p:sp>
      <p:cxnSp>
        <p:nvCxnSpPr>
          <p:cNvPr id="5977" name="Google Shape;5977;p105"/>
          <p:cNvCxnSpPr>
            <a:stCxn id="5968" idx="0"/>
            <a:endCxn id="5970" idx="2"/>
          </p:cNvCxnSpPr>
          <p:nvPr/>
        </p:nvCxnSpPr>
        <p:spPr>
          <a:xfrm rot="-5400000">
            <a:off x="2428400" y="3075075"/>
            <a:ext cx="304500" cy="348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8" name="Google Shape;5978;p105"/>
          <p:cNvCxnSpPr>
            <a:stCxn id="5968" idx="0"/>
            <a:endCxn id="5969" idx="2"/>
          </p:cNvCxnSpPr>
          <p:nvPr/>
        </p:nvCxnSpPr>
        <p:spPr>
          <a:xfrm rot="5400000" flipH="1">
            <a:off x="1586450" y="2581425"/>
            <a:ext cx="596700" cy="1043400"/>
          </a:xfrm>
          <a:prstGeom prst="curvedConnector3">
            <a:avLst>
              <a:gd name="adj1" fmla="val 271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9" name="Google Shape;5979;p105"/>
          <p:cNvCxnSpPr>
            <a:stCxn id="5968" idx="0"/>
            <a:endCxn id="5972" idx="2"/>
          </p:cNvCxnSpPr>
          <p:nvPr/>
        </p:nvCxnSpPr>
        <p:spPr>
          <a:xfrm rot="-5400000">
            <a:off x="2769650" y="2720325"/>
            <a:ext cx="318000" cy="1044300"/>
          </a:xfrm>
          <a:prstGeom prst="curvedConnector3">
            <a:avLst>
              <a:gd name="adj1" fmla="val 499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0" name="Google Shape;5980;p105"/>
          <p:cNvCxnSpPr>
            <a:stCxn id="5968" idx="0"/>
            <a:endCxn id="5974" idx="2"/>
          </p:cNvCxnSpPr>
          <p:nvPr/>
        </p:nvCxnSpPr>
        <p:spPr>
          <a:xfrm rot="5400000" flipH="1">
            <a:off x="2087750" y="3082725"/>
            <a:ext cx="290100" cy="347400"/>
          </a:xfrm>
          <a:prstGeom prst="curved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1" name="Google Shape;5981;p105"/>
          <p:cNvCxnSpPr>
            <a:stCxn id="5970" idx="0"/>
            <a:endCxn id="5971" idx="2"/>
          </p:cNvCxnSpPr>
          <p:nvPr/>
        </p:nvCxnSpPr>
        <p:spPr>
          <a:xfrm rot="-5400000">
            <a:off x="2667263" y="2613950"/>
            <a:ext cx="175800" cy="6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2" name="Google Shape;5982;p105"/>
          <p:cNvCxnSpPr>
            <a:stCxn id="5972" idx="0"/>
            <a:endCxn id="5973" idx="2"/>
          </p:cNvCxnSpPr>
          <p:nvPr/>
        </p:nvCxnSpPr>
        <p:spPr>
          <a:xfrm rot="-5400000">
            <a:off x="3369738" y="2607188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3" name="Google Shape;5983;p105"/>
          <p:cNvCxnSpPr>
            <a:stCxn id="5974" idx="0"/>
            <a:endCxn id="5975" idx="2"/>
          </p:cNvCxnSpPr>
          <p:nvPr/>
        </p:nvCxnSpPr>
        <p:spPr>
          <a:xfrm rot="-5400000">
            <a:off x="1964038" y="2621125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4" name="Google Shape;5984;p105"/>
          <p:cNvCxnSpPr>
            <a:stCxn id="5969" idx="0"/>
            <a:endCxn id="5976" idx="2"/>
          </p:cNvCxnSpPr>
          <p:nvPr/>
        </p:nvCxnSpPr>
        <p:spPr>
          <a:xfrm rot="-5400000">
            <a:off x="1352613" y="1345400"/>
            <a:ext cx="1075200" cy="1054200"/>
          </a:xfrm>
          <a:prstGeom prst="curvedConnector3">
            <a:avLst>
              <a:gd name="adj1" fmla="val 763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5" name="Google Shape;5985;p105"/>
          <p:cNvCxnSpPr>
            <a:stCxn id="5971" idx="0"/>
            <a:endCxn id="5976" idx="2"/>
          </p:cNvCxnSpPr>
          <p:nvPr/>
        </p:nvCxnSpPr>
        <p:spPr>
          <a:xfrm rot="5400000" flipH="1">
            <a:off x="2187863" y="1564525"/>
            <a:ext cx="796500" cy="337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6" name="Google Shape;5986;p105"/>
          <p:cNvCxnSpPr>
            <a:stCxn id="5973" idx="0"/>
            <a:endCxn id="5987" idx="2"/>
          </p:cNvCxnSpPr>
          <p:nvPr/>
        </p:nvCxnSpPr>
        <p:spPr>
          <a:xfrm rot="-5400000">
            <a:off x="3378138" y="2047813"/>
            <a:ext cx="156300" cy="11100"/>
          </a:xfrm>
          <a:prstGeom prst="curvedConnector3">
            <a:avLst>
              <a:gd name="adj1" fmla="val 500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8" name="Google Shape;5988;p105"/>
          <p:cNvCxnSpPr>
            <a:stCxn id="5975" idx="0"/>
            <a:endCxn id="5976" idx="2"/>
          </p:cNvCxnSpPr>
          <p:nvPr/>
        </p:nvCxnSpPr>
        <p:spPr>
          <a:xfrm rot="-5400000">
            <a:off x="1839988" y="1554025"/>
            <a:ext cx="796500" cy="35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7" name="Google Shape;5987;p105"/>
          <p:cNvSpPr/>
          <p:nvPr/>
        </p:nvSpPr>
        <p:spPr>
          <a:xfrm>
            <a:off x="3182138" y="158033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conv.</a:t>
            </a:r>
            <a:endParaRPr sz="1000"/>
          </a:p>
        </p:txBody>
      </p:sp>
      <p:cxnSp>
        <p:nvCxnSpPr>
          <p:cNvPr id="5989" name="Google Shape;5989;p105"/>
          <p:cNvCxnSpPr>
            <a:stCxn id="5987" idx="0"/>
            <a:endCxn id="5976" idx="2"/>
          </p:cNvCxnSpPr>
          <p:nvPr/>
        </p:nvCxnSpPr>
        <p:spPr>
          <a:xfrm rot="5400000" flipH="1">
            <a:off x="2816888" y="935483"/>
            <a:ext cx="245400" cy="1044300"/>
          </a:xfrm>
          <a:prstGeom prst="curved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90" name="Google Shape;5990;p105"/>
          <p:cNvSpPr/>
          <p:nvPr/>
        </p:nvSpPr>
        <p:spPr>
          <a:xfrm>
            <a:off x="52897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layer</a:t>
            </a:r>
            <a:endParaRPr sz="1000"/>
          </a:p>
        </p:txBody>
      </p:sp>
      <p:sp>
        <p:nvSpPr>
          <p:cNvPr id="5991" name="Google Shape;5991;p105"/>
          <p:cNvSpPr/>
          <p:nvPr/>
        </p:nvSpPr>
        <p:spPr>
          <a:xfrm>
            <a:off x="4137888" y="24789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5992" name="Google Shape;5992;p105"/>
          <p:cNvSpPr/>
          <p:nvPr/>
        </p:nvSpPr>
        <p:spPr>
          <a:xfrm>
            <a:off x="5820408" y="2770913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5993" name="Google Shape;5993;p105"/>
          <p:cNvSpPr/>
          <p:nvPr/>
        </p:nvSpPr>
        <p:spPr>
          <a:xfrm>
            <a:off x="7032008" y="2718276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5994" name="Google Shape;5994;p105"/>
          <p:cNvSpPr/>
          <p:nvPr/>
        </p:nvSpPr>
        <p:spPr>
          <a:xfrm>
            <a:off x="7032008" y="2161001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3x3 conv.</a:t>
            </a:r>
            <a:endParaRPr sz="1000"/>
          </a:p>
        </p:txBody>
      </p:sp>
      <p:sp>
        <p:nvSpPr>
          <p:cNvPr id="5995" name="Google Shape;5995;p105"/>
          <p:cNvSpPr/>
          <p:nvPr/>
        </p:nvSpPr>
        <p:spPr>
          <a:xfrm>
            <a:off x="4833763" y="2785488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Pool</a:t>
            </a:r>
            <a:endParaRPr sz="1000"/>
          </a:p>
        </p:txBody>
      </p:sp>
      <p:sp>
        <p:nvSpPr>
          <p:cNvPr id="5996" name="Google Shape;5996;p105"/>
          <p:cNvSpPr/>
          <p:nvPr/>
        </p:nvSpPr>
        <p:spPr>
          <a:xfrm>
            <a:off x="4833763" y="220033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1x1 conv.</a:t>
            </a:r>
            <a:endParaRPr sz="1000"/>
          </a:p>
        </p:txBody>
      </p:sp>
      <p:sp>
        <p:nvSpPr>
          <p:cNvPr id="5997" name="Google Shape;5997;p105"/>
          <p:cNvSpPr/>
          <p:nvPr/>
        </p:nvSpPr>
        <p:spPr>
          <a:xfrm>
            <a:off x="53006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Filter concatenation</a:t>
            </a:r>
            <a:endParaRPr sz="1000"/>
          </a:p>
        </p:txBody>
      </p:sp>
      <p:cxnSp>
        <p:nvCxnSpPr>
          <p:cNvPr id="5998" name="Google Shape;5998;p105"/>
          <p:cNvCxnSpPr>
            <a:stCxn id="5990" idx="0"/>
            <a:endCxn id="5992" idx="2"/>
          </p:cNvCxnSpPr>
          <p:nvPr/>
        </p:nvCxnSpPr>
        <p:spPr>
          <a:xfrm rot="-5400000">
            <a:off x="5887000" y="3188475"/>
            <a:ext cx="235800" cy="1902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9" name="Google Shape;5999;p105"/>
          <p:cNvCxnSpPr>
            <a:stCxn id="5990" idx="0"/>
            <a:endCxn id="5991" idx="2"/>
          </p:cNvCxnSpPr>
          <p:nvPr/>
        </p:nvCxnSpPr>
        <p:spPr>
          <a:xfrm rot="5400000" flipH="1">
            <a:off x="4899850" y="2391525"/>
            <a:ext cx="527700" cy="1492200"/>
          </a:xfrm>
          <a:prstGeom prst="curvedConnector3">
            <a:avLst>
              <a:gd name="adj1" fmla="val 139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0" name="Google Shape;6000;p105"/>
          <p:cNvCxnSpPr>
            <a:stCxn id="5990" idx="0"/>
            <a:endCxn id="5993" idx="2"/>
          </p:cNvCxnSpPr>
          <p:nvPr/>
        </p:nvCxnSpPr>
        <p:spPr>
          <a:xfrm rot="-5400000">
            <a:off x="6466600" y="2556375"/>
            <a:ext cx="288300" cy="14019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1" name="Google Shape;6001;p105"/>
          <p:cNvCxnSpPr>
            <a:stCxn id="5990" idx="0"/>
            <a:endCxn id="5995" idx="2"/>
          </p:cNvCxnSpPr>
          <p:nvPr/>
        </p:nvCxnSpPr>
        <p:spPr>
          <a:xfrm rot="5400000" flipH="1">
            <a:off x="5401000" y="2892675"/>
            <a:ext cx="221100" cy="796500"/>
          </a:xfrm>
          <a:prstGeom prst="curved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2" name="Google Shape;6002;p105"/>
          <p:cNvCxnSpPr>
            <a:stCxn id="5992" idx="0"/>
            <a:endCxn id="6003" idx="2"/>
          </p:cNvCxnSpPr>
          <p:nvPr/>
        </p:nvCxnSpPr>
        <p:spPr>
          <a:xfrm rot="-5400000">
            <a:off x="6178308" y="2492213"/>
            <a:ext cx="200400" cy="357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4" name="Google Shape;6004;p105"/>
          <p:cNvCxnSpPr>
            <a:stCxn id="5993" idx="0"/>
            <a:endCxn id="5994" idx="2"/>
          </p:cNvCxnSpPr>
          <p:nvPr/>
        </p:nvCxnSpPr>
        <p:spPr>
          <a:xfrm rot="-5400000">
            <a:off x="7230608" y="2636676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5" name="Google Shape;6005;p105"/>
          <p:cNvCxnSpPr>
            <a:stCxn id="5995" idx="0"/>
            <a:endCxn id="5996" idx="2"/>
          </p:cNvCxnSpPr>
          <p:nvPr/>
        </p:nvCxnSpPr>
        <p:spPr>
          <a:xfrm rot="-5400000">
            <a:off x="5018413" y="2689938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6" name="Google Shape;6006;p105"/>
          <p:cNvCxnSpPr>
            <a:stCxn id="5991" idx="0"/>
            <a:endCxn id="5997" idx="2"/>
          </p:cNvCxnSpPr>
          <p:nvPr/>
        </p:nvCxnSpPr>
        <p:spPr>
          <a:xfrm rot="-5400000">
            <a:off x="4597188" y="1155313"/>
            <a:ext cx="1143900" cy="1503300"/>
          </a:xfrm>
          <a:prstGeom prst="curvedConnector3">
            <a:avLst>
              <a:gd name="adj1" fmla="val 765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7" name="Google Shape;6007;p105"/>
          <p:cNvCxnSpPr>
            <a:stCxn id="5994" idx="0"/>
            <a:endCxn id="6008" idx="2"/>
          </p:cNvCxnSpPr>
          <p:nvPr/>
        </p:nvCxnSpPr>
        <p:spPr>
          <a:xfrm rot="5400000" flipH="1">
            <a:off x="7036658" y="1886051"/>
            <a:ext cx="185700" cy="3642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9" name="Google Shape;6009;p105"/>
          <p:cNvCxnSpPr>
            <a:stCxn id="5996" idx="0"/>
            <a:endCxn id="5997" idx="2"/>
          </p:cNvCxnSpPr>
          <p:nvPr/>
        </p:nvCxnSpPr>
        <p:spPr>
          <a:xfrm rot="-5400000">
            <a:off x="5084413" y="1364088"/>
            <a:ext cx="865200" cy="8073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8" name="Google Shape;6008;p105"/>
          <p:cNvSpPr/>
          <p:nvPr/>
        </p:nvSpPr>
        <p:spPr>
          <a:xfrm>
            <a:off x="6667808" y="1580622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1x3 conv.</a:t>
            </a:r>
            <a:endParaRPr sz="1000"/>
          </a:p>
        </p:txBody>
      </p:sp>
      <p:cxnSp>
        <p:nvCxnSpPr>
          <p:cNvPr id="6010" name="Google Shape;6010;p105"/>
          <p:cNvCxnSpPr>
            <a:stCxn id="6008" idx="0"/>
            <a:endCxn id="5997" idx="2"/>
          </p:cNvCxnSpPr>
          <p:nvPr/>
        </p:nvCxnSpPr>
        <p:spPr>
          <a:xfrm rot="5400000" flipH="1">
            <a:off x="6311258" y="944472"/>
            <a:ext cx="245700" cy="1026600"/>
          </a:xfrm>
          <a:prstGeom prst="curved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11" name="Google Shape;6011;p105"/>
          <p:cNvSpPr/>
          <p:nvPr/>
        </p:nvSpPr>
        <p:spPr>
          <a:xfrm>
            <a:off x="7357683" y="1583118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3x1 conv.</a:t>
            </a:r>
            <a:endParaRPr sz="1000"/>
          </a:p>
        </p:txBody>
      </p:sp>
      <p:sp>
        <p:nvSpPr>
          <p:cNvPr id="6012" name="Google Shape;6012;p105"/>
          <p:cNvSpPr/>
          <p:nvPr/>
        </p:nvSpPr>
        <p:spPr>
          <a:xfrm>
            <a:off x="5505883" y="2184347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1x3 conv.</a:t>
            </a:r>
            <a:endParaRPr sz="1000"/>
          </a:p>
        </p:txBody>
      </p:sp>
      <p:sp>
        <p:nvSpPr>
          <p:cNvPr id="6003" name="Google Shape;6003;p105"/>
          <p:cNvSpPr/>
          <p:nvPr/>
        </p:nvSpPr>
        <p:spPr>
          <a:xfrm>
            <a:off x="6177462" y="217576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3x1 conv.</a:t>
            </a:r>
            <a:endParaRPr sz="1000"/>
          </a:p>
        </p:txBody>
      </p:sp>
      <p:cxnSp>
        <p:nvCxnSpPr>
          <p:cNvPr id="6013" name="Google Shape;6013;p105"/>
          <p:cNvCxnSpPr>
            <a:stCxn id="5992" idx="0"/>
            <a:endCxn id="6012" idx="2"/>
          </p:cNvCxnSpPr>
          <p:nvPr/>
        </p:nvCxnSpPr>
        <p:spPr>
          <a:xfrm rot="5400000" flipH="1">
            <a:off x="5846958" y="2517863"/>
            <a:ext cx="191700" cy="3144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4" name="Google Shape;6014;p105"/>
          <p:cNvCxnSpPr>
            <a:stCxn id="6012" idx="0"/>
          </p:cNvCxnSpPr>
          <p:nvPr/>
        </p:nvCxnSpPr>
        <p:spPr>
          <a:xfrm rot="-5400000">
            <a:off x="5462833" y="1726397"/>
            <a:ext cx="780600" cy="1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5" name="Google Shape;6015;p105"/>
          <p:cNvCxnSpPr>
            <a:stCxn id="6003" idx="0"/>
            <a:endCxn id="5997" idx="2"/>
          </p:cNvCxnSpPr>
          <p:nvPr/>
        </p:nvCxnSpPr>
        <p:spPr>
          <a:xfrm rot="5400000" flipH="1">
            <a:off x="5768562" y="1487265"/>
            <a:ext cx="840600" cy="536400"/>
          </a:xfrm>
          <a:prstGeom prst="curved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6" name="Google Shape;6016;p105"/>
          <p:cNvCxnSpPr>
            <a:stCxn id="5994" idx="0"/>
            <a:endCxn id="6011" idx="2"/>
          </p:cNvCxnSpPr>
          <p:nvPr/>
        </p:nvCxnSpPr>
        <p:spPr>
          <a:xfrm rot="-5400000">
            <a:off x="7383008" y="1906601"/>
            <a:ext cx="183000" cy="325800"/>
          </a:xfrm>
          <a:prstGeom prst="curved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7" name="Google Shape;6017;p105"/>
          <p:cNvCxnSpPr>
            <a:stCxn id="6011" idx="0"/>
            <a:endCxn id="5997" idx="2"/>
          </p:cNvCxnSpPr>
          <p:nvPr/>
        </p:nvCxnSpPr>
        <p:spPr>
          <a:xfrm rot="5400000" flipH="1">
            <a:off x="6654933" y="600768"/>
            <a:ext cx="248100" cy="1716600"/>
          </a:xfrm>
          <a:prstGeom prst="curvedConnector3">
            <a:avLst>
              <a:gd name="adj1" fmla="val 756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18" name="Google Shape;6018;p105"/>
          <p:cNvSpPr txBox="1"/>
          <p:nvPr/>
        </p:nvSpPr>
        <p:spPr>
          <a:xfrm>
            <a:off x="2204246" y="3741267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019" name="Google Shape;6019;p105"/>
          <p:cNvSpPr txBox="1"/>
          <p:nvPr/>
        </p:nvSpPr>
        <p:spPr>
          <a:xfrm>
            <a:off x="5771742" y="3728072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4" name="Google Shape;6024;p106"/>
          <p:cNvSpPr/>
          <p:nvPr/>
        </p:nvSpPr>
        <p:spPr>
          <a:xfrm>
            <a:off x="15894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R1</a:t>
            </a:r>
            <a:endParaRPr sz="1000"/>
          </a:p>
        </p:txBody>
      </p:sp>
      <p:sp>
        <p:nvSpPr>
          <p:cNvPr id="6025" name="Google Shape;6025;p106"/>
          <p:cNvSpPr/>
          <p:nvPr/>
        </p:nvSpPr>
        <p:spPr>
          <a:xfrm>
            <a:off x="23265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R2</a:t>
            </a:r>
            <a:endParaRPr sz="1000"/>
          </a:p>
        </p:txBody>
      </p:sp>
      <p:sp>
        <p:nvSpPr>
          <p:cNvPr id="6026" name="Google Shape;6026;p106"/>
          <p:cNvSpPr/>
          <p:nvPr/>
        </p:nvSpPr>
        <p:spPr>
          <a:xfrm>
            <a:off x="30638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R3</a:t>
            </a:r>
            <a:endParaRPr sz="1000"/>
          </a:p>
        </p:txBody>
      </p:sp>
      <p:sp>
        <p:nvSpPr>
          <p:cNvPr id="6027" name="Google Shape;6027;p106"/>
          <p:cNvSpPr/>
          <p:nvPr/>
        </p:nvSpPr>
        <p:spPr>
          <a:xfrm>
            <a:off x="20946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8" name="Google Shape;6028;p106"/>
          <p:cNvSpPr/>
          <p:nvPr/>
        </p:nvSpPr>
        <p:spPr>
          <a:xfrm>
            <a:off x="28436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9" name="Google Shape;6029;p106"/>
          <p:cNvSpPr/>
          <p:nvPr/>
        </p:nvSpPr>
        <p:spPr>
          <a:xfrm>
            <a:off x="13788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30" name="Google Shape;6030;p106"/>
          <p:cNvCxnSpPr>
            <a:stCxn id="6029" idx="0"/>
            <a:endCxn id="6027" idx="0"/>
          </p:cNvCxnSpPr>
          <p:nvPr/>
        </p:nvCxnSpPr>
        <p:spPr>
          <a:xfrm rot="-5400000" flipH="1">
            <a:off x="17878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1" name="Google Shape;6031;p106"/>
          <p:cNvCxnSpPr>
            <a:stCxn id="6027" idx="0"/>
            <a:endCxn id="6028" idx="0"/>
          </p:cNvCxnSpPr>
          <p:nvPr/>
        </p:nvCxnSpPr>
        <p:spPr>
          <a:xfrm rot="-5400000" flipH="1">
            <a:off x="25203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2" name="Google Shape;6032;p106"/>
          <p:cNvSpPr/>
          <p:nvPr/>
        </p:nvSpPr>
        <p:spPr>
          <a:xfrm>
            <a:off x="36021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33" name="Google Shape;6033;p106"/>
          <p:cNvCxnSpPr>
            <a:stCxn id="6028" idx="0"/>
            <a:endCxn id="6032" idx="0"/>
          </p:cNvCxnSpPr>
          <p:nvPr/>
        </p:nvCxnSpPr>
        <p:spPr>
          <a:xfrm rot="-5400000" flipH="1">
            <a:off x="32740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4" name="Google Shape;6034;p106"/>
          <p:cNvCxnSpPr>
            <a:stCxn id="6029" idx="6"/>
            <a:endCxn id="6024" idx="1"/>
          </p:cNvCxnSpPr>
          <p:nvPr/>
        </p:nvCxnSpPr>
        <p:spPr>
          <a:xfrm>
            <a:off x="14817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5" name="Google Shape;6035;p106"/>
          <p:cNvCxnSpPr>
            <a:stCxn id="6024" idx="3"/>
            <a:endCxn id="6027" idx="2"/>
          </p:cNvCxnSpPr>
          <p:nvPr/>
        </p:nvCxnSpPr>
        <p:spPr>
          <a:xfrm>
            <a:off x="19926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6" name="Google Shape;6036;p106"/>
          <p:cNvCxnSpPr>
            <a:stCxn id="6027" idx="6"/>
            <a:endCxn id="6025" idx="1"/>
          </p:cNvCxnSpPr>
          <p:nvPr/>
        </p:nvCxnSpPr>
        <p:spPr>
          <a:xfrm>
            <a:off x="21975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7" name="Google Shape;6037;p106"/>
          <p:cNvCxnSpPr>
            <a:stCxn id="6025" idx="3"/>
            <a:endCxn id="6028" idx="2"/>
          </p:cNvCxnSpPr>
          <p:nvPr/>
        </p:nvCxnSpPr>
        <p:spPr>
          <a:xfrm>
            <a:off x="27297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8" name="Google Shape;6038;p106"/>
          <p:cNvCxnSpPr>
            <a:stCxn id="6028" idx="6"/>
            <a:endCxn id="6026" idx="1"/>
          </p:cNvCxnSpPr>
          <p:nvPr/>
        </p:nvCxnSpPr>
        <p:spPr>
          <a:xfrm>
            <a:off x="29465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9" name="Google Shape;6039;p106"/>
          <p:cNvCxnSpPr>
            <a:stCxn id="6026" idx="3"/>
            <a:endCxn id="6032" idx="2"/>
          </p:cNvCxnSpPr>
          <p:nvPr/>
        </p:nvCxnSpPr>
        <p:spPr>
          <a:xfrm>
            <a:off x="34670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0" name="Google Shape;6040;p106"/>
          <p:cNvCxnSpPr>
            <a:stCxn id="6032" idx="6"/>
          </p:cNvCxnSpPr>
          <p:nvPr/>
        </p:nvCxnSpPr>
        <p:spPr>
          <a:xfrm rot="10800000" flipH="1">
            <a:off x="37050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1" name="Google Shape;6041;p106"/>
          <p:cNvSpPr/>
          <p:nvPr/>
        </p:nvSpPr>
        <p:spPr>
          <a:xfrm>
            <a:off x="48263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R1</a:t>
            </a:r>
            <a:endParaRPr sz="1000"/>
          </a:p>
        </p:txBody>
      </p:sp>
      <p:sp>
        <p:nvSpPr>
          <p:cNvPr id="6042" name="Google Shape;6042;p106"/>
          <p:cNvSpPr/>
          <p:nvPr/>
        </p:nvSpPr>
        <p:spPr>
          <a:xfrm>
            <a:off x="55634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R2</a:t>
            </a:r>
            <a:endParaRPr sz="1000"/>
          </a:p>
        </p:txBody>
      </p:sp>
      <p:sp>
        <p:nvSpPr>
          <p:cNvPr id="6043" name="Google Shape;6043;p106"/>
          <p:cNvSpPr/>
          <p:nvPr/>
        </p:nvSpPr>
        <p:spPr>
          <a:xfrm>
            <a:off x="63007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R3</a:t>
            </a:r>
            <a:endParaRPr sz="1000"/>
          </a:p>
        </p:txBody>
      </p:sp>
      <p:sp>
        <p:nvSpPr>
          <p:cNvPr id="6044" name="Google Shape;6044;p106"/>
          <p:cNvSpPr/>
          <p:nvPr/>
        </p:nvSpPr>
        <p:spPr>
          <a:xfrm>
            <a:off x="53315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5" name="Google Shape;6045;p106"/>
          <p:cNvSpPr/>
          <p:nvPr/>
        </p:nvSpPr>
        <p:spPr>
          <a:xfrm>
            <a:off x="60805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6" name="Google Shape;6046;p106"/>
          <p:cNvSpPr/>
          <p:nvPr/>
        </p:nvSpPr>
        <p:spPr>
          <a:xfrm>
            <a:off x="46157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47" name="Google Shape;6047;p106"/>
          <p:cNvCxnSpPr>
            <a:stCxn id="6046" idx="0"/>
            <a:endCxn id="6044" idx="0"/>
          </p:cNvCxnSpPr>
          <p:nvPr/>
        </p:nvCxnSpPr>
        <p:spPr>
          <a:xfrm rot="-5400000" flipH="1">
            <a:off x="50247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8" name="Google Shape;6048;p106"/>
          <p:cNvCxnSpPr>
            <a:stCxn id="6044" idx="0"/>
            <a:endCxn id="6045" idx="0"/>
          </p:cNvCxnSpPr>
          <p:nvPr/>
        </p:nvCxnSpPr>
        <p:spPr>
          <a:xfrm rot="-5400000" flipH="1">
            <a:off x="57572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49" name="Google Shape;6049;p106"/>
          <p:cNvSpPr/>
          <p:nvPr/>
        </p:nvSpPr>
        <p:spPr>
          <a:xfrm>
            <a:off x="68390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50" name="Google Shape;6050;p106"/>
          <p:cNvCxnSpPr>
            <a:stCxn id="6045" idx="0"/>
            <a:endCxn id="6049" idx="0"/>
          </p:cNvCxnSpPr>
          <p:nvPr/>
        </p:nvCxnSpPr>
        <p:spPr>
          <a:xfrm rot="-5400000" flipH="1">
            <a:off x="65109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1" name="Google Shape;6051;p106"/>
          <p:cNvCxnSpPr>
            <a:stCxn id="6046" idx="6"/>
            <a:endCxn id="6041" idx="1"/>
          </p:cNvCxnSpPr>
          <p:nvPr/>
        </p:nvCxnSpPr>
        <p:spPr>
          <a:xfrm>
            <a:off x="47186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2" name="Google Shape;6052;p106"/>
          <p:cNvCxnSpPr>
            <a:stCxn id="6041" idx="3"/>
            <a:endCxn id="6044" idx="2"/>
          </p:cNvCxnSpPr>
          <p:nvPr/>
        </p:nvCxnSpPr>
        <p:spPr>
          <a:xfrm>
            <a:off x="52295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3" name="Google Shape;6053;p106"/>
          <p:cNvCxnSpPr>
            <a:stCxn id="6044" idx="6"/>
            <a:endCxn id="6042" idx="1"/>
          </p:cNvCxnSpPr>
          <p:nvPr/>
        </p:nvCxnSpPr>
        <p:spPr>
          <a:xfrm>
            <a:off x="54344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4" name="Google Shape;6054;p106"/>
          <p:cNvCxnSpPr>
            <a:stCxn id="6042" idx="3"/>
            <a:endCxn id="6045" idx="2"/>
          </p:cNvCxnSpPr>
          <p:nvPr/>
        </p:nvCxnSpPr>
        <p:spPr>
          <a:xfrm>
            <a:off x="59666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5" name="Google Shape;6055;p106"/>
          <p:cNvCxnSpPr>
            <a:stCxn id="6045" idx="6"/>
            <a:endCxn id="6043" idx="1"/>
          </p:cNvCxnSpPr>
          <p:nvPr/>
        </p:nvCxnSpPr>
        <p:spPr>
          <a:xfrm>
            <a:off x="61834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6" name="Google Shape;6056;p106"/>
          <p:cNvCxnSpPr>
            <a:stCxn id="6043" idx="3"/>
            <a:endCxn id="6049" idx="2"/>
          </p:cNvCxnSpPr>
          <p:nvPr/>
        </p:nvCxnSpPr>
        <p:spPr>
          <a:xfrm>
            <a:off x="67039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7" name="Google Shape;6057;p106"/>
          <p:cNvCxnSpPr>
            <a:stCxn id="6049" idx="6"/>
          </p:cNvCxnSpPr>
          <p:nvPr/>
        </p:nvCxnSpPr>
        <p:spPr>
          <a:xfrm rot="10800000" flipH="1">
            <a:off x="69419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8" name="Google Shape;6058;p106"/>
          <p:cNvSpPr/>
          <p:nvPr/>
        </p:nvSpPr>
        <p:spPr>
          <a:xfrm>
            <a:off x="4826300" y="412927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R1</a:t>
            </a:r>
            <a:endParaRPr sz="1000"/>
          </a:p>
        </p:txBody>
      </p:sp>
      <p:sp>
        <p:nvSpPr>
          <p:cNvPr id="6059" name="Google Shape;6059;p106"/>
          <p:cNvSpPr/>
          <p:nvPr/>
        </p:nvSpPr>
        <p:spPr>
          <a:xfrm>
            <a:off x="5331535" y="420907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60" name="Google Shape;6060;p106"/>
          <p:cNvCxnSpPr>
            <a:stCxn id="6058" idx="3"/>
            <a:endCxn id="6059" idx="2"/>
          </p:cNvCxnSpPr>
          <p:nvPr/>
        </p:nvCxnSpPr>
        <p:spPr>
          <a:xfrm>
            <a:off x="5229500" y="426052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61" name="Google Shape;6061;p106"/>
          <p:cNvSpPr/>
          <p:nvPr/>
        </p:nvSpPr>
        <p:spPr>
          <a:xfrm>
            <a:off x="4826300" y="370550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R1</a:t>
            </a:r>
            <a:endParaRPr sz="1000"/>
          </a:p>
        </p:txBody>
      </p:sp>
      <p:sp>
        <p:nvSpPr>
          <p:cNvPr id="6062" name="Google Shape;6062;p106"/>
          <p:cNvSpPr/>
          <p:nvPr/>
        </p:nvSpPr>
        <p:spPr>
          <a:xfrm>
            <a:off x="5331535" y="378530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63" name="Google Shape;6063;p106"/>
          <p:cNvCxnSpPr>
            <a:stCxn id="6061" idx="3"/>
            <a:endCxn id="6062" idx="2"/>
          </p:cNvCxnSpPr>
          <p:nvPr/>
        </p:nvCxnSpPr>
        <p:spPr>
          <a:xfrm>
            <a:off x="5229500" y="383675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64" name="Google Shape;6064;p106"/>
          <p:cNvSpPr/>
          <p:nvPr/>
        </p:nvSpPr>
        <p:spPr>
          <a:xfrm>
            <a:off x="4826288" y="3214668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R1</a:t>
            </a:r>
            <a:endParaRPr sz="1000"/>
          </a:p>
        </p:txBody>
      </p:sp>
      <p:sp>
        <p:nvSpPr>
          <p:cNvPr id="6065" name="Google Shape;6065;p106"/>
          <p:cNvSpPr/>
          <p:nvPr/>
        </p:nvSpPr>
        <p:spPr>
          <a:xfrm>
            <a:off x="5331523" y="3294468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66" name="Google Shape;6066;p106"/>
          <p:cNvCxnSpPr>
            <a:stCxn id="6064" idx="3"/>
            <a:endCxn id="6065" idx="2"/>
          </p:cNvCxnSpPr>
          <p:nvPr/>
        </p:nvCxnSpPr>
        <p:spPr>
          <a:xfrm>
            <a:off x="5229488" y="334591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7" name="Google Shape;6067;p106"/>
          <p:cNvCxnSpPr>
            <a:endCxn id="6059" idx="0"/>
          </p:cNvCxnSpPr>
          <p:nvPr/>
        </p:nvCxnSpPr>
        <p:spPr>
          <a:xfrm rot="10800000" flipH="1">
            <a:off x="4665085" y="4209075"/>
            <a:ext cx="717900" cy="477000"/>
          </a:xfrm>
          <a:prstGeom prst="bentConnector4">
            <a:avLst>
              <a:gd name="adj1" fmla="val 444"/>
              <a:gd name="adj2" fmla="val 1365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8" name="Google Shape;6068;p106"/>
          <p:cNvCxnSpPr>
            <a:stCxn id="6046" idx="0"/>
            <a:endCxn id="6062" idx="0"/>
          </p:cNvCxnSpPr>
          <p:nvPr/>
        </p:nvCxnSpPr>
        <p:spPr>
          <a:xfrm rot="-5400000">
            <a:off x="4577300" y="3875100"/>
            <a:ext cx="895500" cy="715800"/>
          </a:xfrm>
          <a:prstGeom prst="bentConnector3">
            <a:avLst>
              <a:gd name="adj1" fmla="val 1265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9" name="Google Shape;6069;p106"/>
          <p:cNvCxnSpPr>
            <a:stCxn id="6046" idx="0"/>
            <a:endCxn id="6065" idx="0"/>
          </p:cNvCxnSpPr>
          <p:nvPr/>
        </p:nvCxnSpPr>
        <p:spPr>
          <a:xfrm rot="-5400000">
            <a:off x="4331900" y="3629700"/>
            <a:ext cx="1386300" cy="715800"/>
          </a:xfrm>
          <a:prstGeom prst="bentConnector3">
            <a:avLst>
              <a:gd name="adj1" fmla="val 1171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0" name="Google Shape;6070;p106"/>
          <p:cNvSpPr/>
          <p:nvPr/>
        </p:nvSpPr>
        <p:spPr>
          <a:xfrm>
            <a:off x="5563496" y="370550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R2</a:t>
            </a:r>
            <a:endParaRPr sz="1000"/>
          </a:p>
        </p:txBody>
      </p:sp>
      <p:sp>
        <p:nvSpPr>
          <p:cNvPr id="6071" name="Google Shape;6071;p106"/>
          <p:cNvSpPr/>
          <p:nvPr/>
        </p:nvSpPr>
        <p:spPr>
          <a:xfrm>
            <a:off x="6080565" y="378530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2" name="Google Shape;6072;p106"/>
          <p:cNvCxnSpPr>
            <a:stCxn id="6059" idx="6"/>
            <a:endCxn id="6045" idx="0"/>
          </p:cNvCxnSpPr>
          <p:nvPr/>
        </p:nvCxnSpPr>
        <p:spPr>
          <a:xfrm>
            <a:off x="5434435" y="4260525"/>
            <a:ext cx="697500" cy="420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3" name="Google Shape;6073;p106"/>
          <p:cNvCxnSpPr>
            <a:stCxn id="6062" idx="6"/>
            <a:endCxn id="6070" idx="1"/>
          </p:cNvCxnSpPr>
          <p:nvPr/>
        </p:nvCxnSpPr>
        <p:spPr>
          <a:xfrm>
            <a:off x="5434435" y="3836755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4" name="Google Shape;6074;p106"/>
          <p:cNvCxnSpPr>
            <a:stCxn id="6070" idx="3"/>
            <a:endCxn id="6071" idx="2"/>
          </p:cNvCxnSpPr>
          <p:nvPr/>
        </p:nvCxnSpPr>
        <p:spPr>
          <a:xfrm>
            <a:off x="5966696" y="383675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5" name="Google Shape;6075;p106"/>
          <p:cNvCxnSpPr>
            <a:stCxn id="6065" idx="6"/>
            <a:endCxn id="6071" idx="0"/>
          </p:cNvCxnSpPr>
          <p:nvPr/>
        </p:nvCxnSpPr>
        <p:spPr>
          <a:xfrm>
            <a:off x="5434423" y="3345918"/>
            <a:ext cx="697500" cy="43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6" name="Google Shape;6076;p106"/>
          <p:cNvCxnSpPr>
            <a:stCxn id="6071" idx="6"/>
            <a:endCxn id="6049" idx="0"/>
          </p:cNvCxnSpPr>
          <p:nvPr/>
        </p:nvCxnSpPr>
        <p:spPr>
          <a:xfrm>
            <a:off x="6183465" y="3836750"/>
            <a:ext cx="707100" cy="843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7" name="Google Shape;6077;p106"/>
          <p:cNvCxnSpPr>
            <a:stCxn id="6046" idx="0"/>
            <a:endCxn id="6058" idx="1"/>
          </p:cNvCxnSpPr>
          <p:nvPr/>
        </p:nvCxnSpPr>
        <p:spPr>
          <a:xfrm rot="-5400000">
            <a:off x="4536650" y="4390950"/>
            <a:ext cx="4203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8" name="Google Shape;6078;p106"/>
          <p:cNvCxnSpPr>
            <a:stCxn id="6046" idx="0"/>
            <a:endCxn id="6061" idx="1"/>
          </p:cNvCxnSpPr>
          <p:nvPr/>
        </p:nvCxnSpPr>
        <p:spPr>
          <a:xfrm rot="-5400000">
            <a:off x="4324850" y="4179150"/>
            <a:ext cx="8439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9" name="Google Shape;6079;p106"/>
          <p:cNvCxnSpPr>
            <a:stCxn id="6046" idx="0"/>
            <a:endCxn id="6064" idx="1"/>
          </p:cNvCxnSpPr>
          <p:nvPr/>
        </p:nvCxnSpPr>
        <p:spPr>
          <a:xfrm rot="-5400000">
            <a:off x="4079300" y="3933900"/>
            <a:ext cx="1334700" cy="159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0" name="Google Shape;6080;p106"/>
          <p:cNvSpPr/>
          <p:nvPr/>
        </p:nvSpPr>
        <p:spPr>
          <a:xfrm>
            <a:off x="1800124" y="1077492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Stacked layers</a:t>
            </a:r>
            <a:endParaRPr sz="1000"/>
          </a:p>
        </p:txBody>
      </p:sp>
      <p:cxnSp>
        <p:nvCxnSpPr>
          <p:cNvPr id="6081" name="Google Shape;6081;p106"/>
          <p:cNvCxnSpPr>
            <a:endCxn id="6080" idx="0"/>
          </p:cNvCxnSpPr>
          <p:nvPr/>
        </p:nvCxnSpPr>
        <p:spPr>
          <a:xfrm>
            <a:off x="2350324" y="721392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2" name="Google Shape;6082;p106"/>
          <p:cNvSpPr/>
          <p:nvPr/>
        </p:nvSpPr>
        <p:spPr>
          <a:xfrm>
            <a:off x="1770563" y="326542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input</a:t>
            </a:r>
            <a:endParaRPr sz="1000"/>
          </a:p>
        </p:txBody>
      </p:sp>
      <p:sp>
        <p:nvSpPr>
          <p:cNvPr id="6083" name="Google Shape;6083;p106"/>
          <p:cNvSpPr txBox="1"/>
          <p:nvPr/>
        </p:nvSpPr>
        <p:spPr>
          <a:xfrm>
            <a:off x="2104070" y="674592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x</a:t>
            </a:r>
            <a:endParaRPr sz="1200"/>
          </a:p>
        </p:txBody>
      </p:sp>
      <p:sp>
        <p:nvSpPr>
          <p:cNvPr id="6084" name="Google Shape;6084;p106"/>
          <p:cNvSpPr txBox="1"/>
          <p:nvPr/>
        </p:nvSpPr>
        <p:spPr>
          <a:xfrm>
            <a:off x="1374112" y="1070308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F(x)</a:t>
            </a:r>
            <a:endParaRPr sz="1200"/>
          </a:p>
        </p:txBody>
      </p:sp>
      <p:cxnSp>
        <p:nvCxnSpPr>
          <p:cNvPr id="6085" name="Google Shape;6085;p106"/>
          <p:cNvCxnSpPr/>
          <p:nvPr/>
        </p:nvCxnSpPr>
        <p:spPr>
          <a:xfrm>
            <a:off x="2350313" y="1476008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6" name="Google Shape;6086;p106"/>
          <p:cNvSpPr txBox="1"/>
          <p:nvPr/>
        </p:nvSpPr>
        <p:spPr>
          <a:xfrm>
            <a:off x="1900462" y="1752233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y=F(x)</a:t>
            </a:r>
            <a:endParaRPr sz="1200"/>
          </a:p>
        </p:txBody>
      </p:sp>
      <p:sp>
        <p:nvSpPr>
          <p:cNvPr id="6087" name="Google Shape;6087;p106"/>
          <p:cNvSpPr/>
          <p:nvPr/>
        </p:nvSpPr>
        <p:spPr>
          <a:xfrm>
            <a:off x="4479740" y="1066850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Stacked layers</a:t>
            </a:r>
            <a:endParaRPr sz="1000"/>
          </a:p>
        </p:txBody>
      </p:sp>
      <p:cxnSp>
        <p:nvCxnSpPr>
          <p:cNvPr id="6088" name="Google Shape;6088;p106"/>
          <p:cNvCxnSpPr>
            <a:endCxn id="6087" idx="0"/>
          </p:cNvCxnSpPr>
          <p:nvPr/>
        </p:nvCxnSpPr>
        <p:spPr>
          <a:xfrm>
            <a:off x="5029940" y="710750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9" name="Google Shape;6089;p106"/>
          <p:cNvSpPr/>
          <p:nvPr/>
        </p:nvSpPr>
        <p:spPr>
          <a:xfrm>
            <a:off x="4450179" y="315900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Previous input</a:t>
            </a:r>
            <a:endParaRPr sz="1000"/>
          </a:p>
        </p:txBody>
      </p:sp>
      <p:sp>
        <p:nvSpPr>
          <p:cNvPr id="6090" name="Google Shape;6090;p106"/>
          <p:cNvSpPr txBox="1"/>
          <p:nvPr/>
        </p:nvSpPr>
        <p:spPr>
          <a:xfrm>
            <a:off x="4783687" y="678667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x</a:t>
            </a:r>
            <a:endParaRPr sz="1200"/>
          </a:p>
        </p:txBody>
      </p:sp>
      <p:sp>
        <p:nvSpPr>
          <p:cNvPr id="6091" name="Google Shape;6091;p106"/>
          <p:cNvSpPr txBox="1"/>
          <p:nvPr/>
        </p:nvSpPr>
        <p:spPr>
          <a:xfrm>
            <a:off x="4053729" y="1059667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F(x)</a:t>
            </a:r>
            <a:endParaRPr sz="1200"/>
          </a:p>
        </p:txBody>
      </p:sp>
      <p:cxnSp>
        <p:nvCxnSpPr>
          <p:cNvPr id="6092" name="Google Shape;6092;p106"/>
          <p:cNvCxnSpPr/>
          <p:nvPr/>
        </p:nvCxnSpPr>
        <p:spPr>
          <a:xfrm flipH="1">
            <a:off x="5028729" y="1465367"/>
            <a:ext cx="1200" cy="1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3" name="Google Shape;6093;p106"/>
          <p:cNvSpPr txBox="1"/>
          <p:nvPr/>
        </p:nvSpPr>
        <p:spPr>
          <a:xfrm>
            <a:off x="4580079" y="1994400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y=F(x)+x</a:t>
            </a:r>
            <a:endParaRPr sz="1200"/>
          </a:p>
        </p:txBody>
      </p:sp>
      <p:sp>
        <p:nvSpPr>
          <p:cNvPr id="6094" name="Google Shape;6094;p106"/>
          <p:cNvSpPr/>
          <p:nvPr/>
        </p:nvSpPr>
        <p:spPr>
          <a:xfrm>
            <a:off x="4909563" y="1627100"/>
            <a:ext cx="252000" cy="25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95" name="Google Shape;6095;p106"/>
          <p:cNvCxnSpPr/>
          <p:nvPr/>
        </p:nvCxnSpPr>
        <p:spPr>
          <a:xfrm>
            <a:off x="5043488" y="863800"/>
            <a:ext cx="86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6" name="Google Shape;6096;p106"/>
          <p:cNvCxnSpPr/>
          <p:nvPr/>
        </p:nvCxnSpPr>
        <p:spPr>
          <a:xfrm>
            <a:off x="5911779" y="856433"/>
            <a:ext cx="0" cy="9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7" name="Google Shape;6097;p106"/>
          <p:cNvCxnSpPr/>
          <p:nvPr/>
        </p:nvCxnSpPr>
        <p:spPr>
          <a:xfrm>
            <a:off x="5161563" y="1759700"/>
            <a:ext cx="7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098" name="Google Shape;6098;p106"/>
          <p:cNvSpPr txBox="1"/>
          <p:nvPr/>
        </p:nvSpPr>
        <p:spPr>
          <a:xfrm>
            <a:off x="5855142" y="1082500"/>
            <a:ext cx="19257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x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identity</a:t>
            </a:r>
            <a:endParaRPr sz="1200"/>
          </a:p>
        </p:txBody>
      </p:sp>
      <p:cxnSp>
        <p:nvCxnSpPr>
          <p:cNvPr id="6099" name="Google Shape;6099;p106"/>
          <p:cNvCxnSpPr>
            <a:stCxn id="6094" idx="4"/>
          </p:cNvCxnSpPr>
          <p:nvPr/>
        </p:nvCxnSpPr>
        <p:spPr>
          <a:xfrm>
            <a:off x="5035563" y="1879100"/>
            <a:ext cx="0" cy="1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00" name="Google Shape;6100;p106"/>
          <p:cNvSpPr txBox="1"/>
          <p:nvPr/>
        </p:nvSpPr>
        <p:spPr>
          <a:xfrm>
            <a:off x="4751751" y="1569730"/>
            <a:ext cx="574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+</a:t>
            </a:r>
            <a:endParaRPr sz="1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p107"/>
          <p:cNvSpPr/>
          <p:nvPr/>
        </p:nvSpPr>
        <p:spPr>
          <a:xfrm rot="5400000">
            <a:off x="452075" y="2452330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Input</a:t>
            </a:r>
            <a:endParaRPr sz="1200"/>
          </a:p>
        </p:txBody>
      </p:sp>
      <p:sp>
        <p:nvSpPr>
          <p:cNvPr id="6106" name="Google Shape;6106;p107"/>
          <p:cNvSpPr/>
          <p:nvPr/>
        </p:nvSpPr>
        <p:spPr>
          <a:xfrm rot="5400000">
            <a:off x="816925" y="2453330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6107" name="Google Shape;6107;p107"/>
          <p:cNvSpPr/>
          <p:nvPr/>
        </p:nvSpPr>
        <p:spPr>
          <a:xfrm rot="5400000">
            <a:off x="3111696" y="24444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cxnSp>
        <p:nvCxnSpPr>
          <p:cNvPr id="6108" name="Google Shape;6108;p107"/>
          <p:cNvCxnSpPr>
            <a:stCxn id="6105" idx="0"/>
            <a:endCxn id="6106" idx="2"/>
          </p:cNvCxnSpPr>
          <p:nvPr/>
        </p:nvCxnSpPr>
        <p:spPr>
          <a:xfrm>
            <a:off x="1006775" y="2589880"/>
            <a:ext cx="897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9" name="Google Shape;6109;p107"/>
          <p:cNvCxnSpPr>
            <a:stCxn id="6107" idx="0"/>
            <a:endCxn id="6107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0" name="Google Shape;6110;p107"/>
          <p:cNvCxnSpPr>
            <a:stCxn id="6107" idx="0"/>
            <a:endCxn id="6107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1" name="Google Shape;6111;p107"/>
          <p:cNvCxnSpPr>
            <a:stCxn id="6107" idx="0"/>
            <a:endCxn id="6107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2" name="Google Shape;6112;p107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3" name="Google Shape;6113;p107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4" name="Google Shape;6114;p107"/>
          <p:cNvCxnSpPr>
            <a:stCxn id="6107" idx="2"/>
          </p:cNvCxnSpPr>
          <p:nvPr/>
        </p:nvCxnSpPr>
        <p:spPr>
          <a:xfrm rot="10800000">
            <a:off x="3323796" y="25819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5" name="Google Shape;6115;p107"/>
          <p:cNvCxnSpPr>
            <a:endCxn id="6106" idx="0"/>
          </p:cNvCxnSpPr>
          <p:nvPr/>
        </p:nvCxnSpPr>
        <p:spPr>
          <a:xfrm rot="10800000">
            <a:off x="1371625" y="2590880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6" name="Google Shape;6116;p107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7" name="Google Shape;6117;p107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8" name="Google Shape;6118;p107"/>
          <p:cNvSpPr/>
          <p:nvPr/>
        </p:nvSpPr>
        <p:spPr>
          <a:xfrm>
            <a:off x="37499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Dense Block 2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119" name="Google Shape;6119;p107"/>
          <p:cNvSpPr/>
          <p:nvPr/>
        </p:nvSpPr>
        <p:spPr>
          <a:xfrm>
            <a:off x="38252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0" name="Google Shape;6120;p107"/>
          <p:cNvSpPr/>
          <p:nvPr/>
        </p:nvSpPr>
        <p:spPr>
          <a:xfrm>
            <a:off x="41417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1" name="Google Shape;6121;p107"/>
          <p:cNvSpPr/>
          <p:nvPr/>
        </p:nvSpPr>
        <p:spPr>
          <a:xfrm>
            <a:off x="44583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2" name="Google Shape;6122;p107"/>
          <p:cNvSpPr/>
          <p:nvPr/>
        </p:nvSpPr>
        <p:spPr>
          <a:xfrm>
            <a:off x="47748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3" name="Google Shape;6123;p107"/>
          <p:cNvSpPr/>
          <p:nvPr/>
        </p:nvSpPr>
        <p:spPr>
          <a:xfrm>
            <a:off x="50914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24" name="Google Shape;6124;p107"/>
          <p:cNvCxnSpPr>
            <a:stCxn id="6119" idx="6"/>
            <a:endCxn id="6120" idx="2"/>
          </p:cNvCxnSpPr>
          <p:nvPr/>
        </p:nvCxnSpPr>
        <p:spPr>
          <a:xfrm>
            <a:off x="39194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25" name="Google Shape;6125;p107"/>
          <p:cNvCxnSpPr>
            <a:stCxn id="6120" idx="6"/>
            <a:endCxn id="6121" idx="2"/>
          </p:cNvCxnSpPr>
          <p:nvPr/>
        </p:nvCxnSpPr>
        <p:spPr>
          <a:xfrm>
            <a:off x="42359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26" name="Google Shape;6126;p107"/>
          <p:cNvCxnSpPr>
            <a:stCxn id="6121" idx="6"/>
            <a:endCxn id="6122" idx="2"/>
          </p:cNvCxnSpPr>
          <p:nvPr/>
        </p:nvCxnSpPr>
        <p:spPr>
          <a:xfrm>
            <a:off x="45525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27" name="Google Shape;6127;p107"/>
          <p:cNvCxnSpPr>
            <a:stCxn id="6122" idx="6"/>
            <a:endCxn id="6123" idx="2"/>
          </p:cNvCxnSpPr>
          <p:nvPr/>
        </p:nvCxnSpPr>
        <p:spPr>
          <a:xfrm>
            <a:off x="48690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28" name="Google Shape;6128;p107"/>
          <p:cNvCxnSpPr>
            <a:stCxn id="6119" idx="4"/>
            <a:endCxn id="6121" idx="2"/>
          </p:cNvCxnSpPr>
          <p:nvPr/>
        </p:nvCxnSpPr>
        <p:spPr>
          <a:xfrm rot="-5400000">
            <a:off x="4142183" y="2245727"/>
            <a:ext cx="46200" cy="585900"/>
          </a:xfrm>
          <a:prstGeom prst="curvedConnector4">
            <a:avLst>
              <a:gd name="adj1" fmla="val -334140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29" name="Google Shape;6129;p107"/>
          <p:cNvCxnSpPr>
            <a:stCxn id="6119" idx="4"/>
            <a:endCxn id="6122" idx="2"/>
          </p:cNvCxnSpPr>
          <p:nvPr/>
        </p:nvCxnSpPr>
        <p:spPr>
          <a:xfrm rot="-5400000">
            <a:off x="4300433" y="2087477"/>
            <a:ext cx="46200" cy="902400"/>
          </a:xfrm>
          <a:prstGeom prst="curvedConnector4">
            <a:avLst>
              <a:gd name="adj1" fmla="val -676456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30" name="Google Shape;6130;p107"/>
          <p:cNvCxnSpPr>
            <a:stCxn id="6119" idx="4"/>
            <a:endCxn id="6123" idx="2"/>
          </p:cNvCxnSpPr>
          <p:nvPr/>
        </p:nvCxnSpPr>
        <p:spPr>
          <a:xfrm rot="-5400000">
            <a:off x="4458833" y="1929077"/>
            <a:ext cx="46200" cy="1219200"/>
          </a:xfrm>
          <a:prstGeom prst="curvedConnector4">
            <a:avLst>
              <a:gd name="adj1" fmla="val -78067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31" name="Google Shape;6131;p107"/>
          <p:cNvCxnSpPr>
            <a:stCxn id="6120" idx="4"/>
            <a:endCxn id="6122" idx="2"/>
          </p:cNvCxnSpPr>
          <p:nvPr/>
        </p:nvCxnSpPr>
        <p:spPr>
          <a:xfrm rot="-5400000">
            <a:off x="4458281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32" name="Google Shape;6132;p107"/>
          <p:cNvCxnSpPr>
            <a:stCxn id="6120" idx="4"/>
            <a:endCxn id="6123" idx="2"/>
          </p:cNvCxnSpPr>
          <p:nvPr/>
        </p:nvCxnSpPr>
        <p:spPr>
          <a:xfrm rot="-5400000">
            <a:off x="4616531" y="2088035"/>
            <a:ext cx="47100" cy="902400"/>
          </a:xfrm>
          <a:prstGeom prst="curvedConnector4">
            <a:avLst>
              <a:gd name="adj1" fmla="val -63219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33" name="Google Shape;6133;p107"/>
          <p:cNvCxnSpPr>
            <a:stCxn id="6121" idx="4"/>
            <a:endCxn id="6123" idx="2"/>
          </p:cNvCxnSpPr>
          <p:nvPr/>
        </p:nvCxnSpPr>
        <p:spPr>
          <a:xfrm rot="-5400000">
            <a:off x="4774828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134" name="Google Shape;6134;p107"/>
          <p:cNvSpPr/>
          <p:nvPr/>
        </p:nvSpPr>
        <p:spPr>
          <a:xfrm>
            <a:off x="6042557" y="2160564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Dense Block 3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135" name="Google Shape;6135;p107"/>
          <p:cNvSpPr/>
          <p:nvPr/>
        </p:nvSpPr>
        <p:spPr>
          <a:xfrm>
            <a:off x="6117817" y="2463342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6" name="Google Shape;6136;p107"/>
          <p:cNvSpPr/>
          <p:nvPr/>
        </p:nvSpPr>
        <p:spPr>
          <a:xfrm>
            <a:off x="6434365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7" name="Google Shape;6137;p107"/>
          <p:cNvSpPr/>
          <p:nvPr/>
        </p:nvSpPr>
        <p:spPr>
          <a:xfrm>
            <a:off x="6750913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8" name="Google Shape;6138;p107"/>
          <p:cNvSpPr/>
          <p:nvPr/>
        </p:nvSpPr>
        <p:spPr>
          <a:xfrm>
            <a:off x="7067461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9" name="Google Shape;6139;p107"/>
          <p:cNvSpPr/>
          <p:nvPr/>
        </p:nvSpPr>
        <p:spPr>
          <a:xfrm>
            <a:off x="7384008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40" name="Google Shape;6140;p107"/>
          <p:cNvCxnSpPr>
            <a:stCxn id="6135" idx="6"/>
            <a:endCxn id="6136" idx="2"/>
          </p:cNvCxnSpPr>
          <p:nvPr/>
        </p:nvCxnSpPr>
        <p:spPr>
          <a:xfrm>
            <a:off x="6212017" y="2510442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41" name="Google Shape;6141;p107"/>
          <p:cNvCxnSpPr>
            <a:stCxn id="6136" idx="6"/>
            <a:endCxn id="6137" idx="2"/>
          </p:cNvCxnSpPr>
          <p:nvPr/>
        </p:nvCxnSpPr>
        <p:spPr>
          <a:xfrm>
            <a:off x="6528565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42" name="Google Shape;6142;p107"/>
          <p:cNvCxnSpPr>
            <a:stCxn id="6137" idx="6"/>
            <a:endCxn id="6138" idx="2"/>
          </p:cNvCxnSpPr>
          <p:nvPr/>
        </p:nvCxnSpPr>
        <p:spPr>
          <a:xfrm>
            <a:off x="6845113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43" name="Google Shape;6143;p107"/>
          <p:cNvCxnSpPr>
            <a:stCxn id="6138" idx="6"/>
            <a:endCxn id="6139" idx="2"/>
          </p:cNvCxnSpPr>
          <p:nvPr/>
        </p:nvCxnSpPr>
        <p:spPr>
          <a:xfrm>
            <a:off x="7161661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44" name="Google Shape;6144;p107"/>
          <p:cNvCxnSpPr>
            <a:stCxn id="6135" idx="4"/>
            <a:endCxn id="6137" idx="2"/>
          </p:cNvCxnSpPr>
          <p:nvPr/>
        </p:nvCxnSpPr>
        <p:spPr>
          <a:xfrm rot="-5400000">
            <a:off x="6434767" y="2241492"/>
            <a:ext cx="46200" cy="585900"/>
          </a:xfrm>
          <a:prstGeom prst="curvedConnector4">
            <a:avLst>
              <a:gd name="adj1" fmla="val -3524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45" name="Google Shape;6145;p107"/>
          <p:cNvCxnSpPr>
            <a:stCxn id="6135" idx="4"/>
            <a:endCxn id="6138" idx="2"/>
          </p:cNvCxnSpPr>
          <p:nvPr/>
        </p:nvCxnSpPr>
        <p:spPr>
          <a:xfrm rot="-5400000">
            <a:off x="6593017" y="2083242"/>
            <a:ext cx="46200" cy="902400"/>
          </a:xfrm>
          <a:prstGeom prst="curvedConnector4">
            <a:avLst>
              <a:gd name="adj1" fmla="val -66496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46" name="Google Shape;6146;p107"/>
          <p:cNvCxnSpPr>
            <a:stCxn id="6135" idx="4"/>
            <a:endCxn id="6139" idx="2"/>
          </p:cNvCxnSpPr>
          <p:nvPr/>
        </p:nvCxnSpPr>
        <p:spPr>
          <a:xfrm rot="-5400000">
            <a:off x="6751417" y="1924842"/>
            <a:ext cx="46200" cy="1219200"/>
          </a:xfrm>
          <a:prstGeom prst="curvedConnector4">
            <a:avLst>
              <a:gd name="adj1" fmla="val -739371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47" name="Google Shape;6147;p107"/>
          <p:cNvCxnSpPr>
            <a:stCxn id="6136" idx="4"/>
            <a:endCxn id="6138" idx="2"/>
          </p:cNvCxnSpPr>
          <p:nvPr/>
        </p:nvCxnSpPr>
        <p:spPr>
          <a:xfrm rot="-5400000">
            <a:off x="6750865" y="2242050"/>
            <a:ext cx="47100" cy="585900"/>
          </a:xfrm>
          <a:prstGeom prst="curvedConnector4">
            <a:avLst>
              <a:gd name="adj1" fmla="val -37273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48" name="Google Shape;6148;p107"/>
          <p:cNvCxnSpPr>
            <a:stCxn id="6136" idx="4"/>
            <a:endCxn id="6139" idx="2"/>
          </p:cNvCxnSpPr>
          <p:nvPr/>
        </p:nvCxnSpPr>
        <p:spPr>
          <a:xfrm rot="-5400000">
            <a:off x="6909115" y="2083800"/>
            <a:ext cx="47100" cy="902400"/>
          </a:xfrm>
          <a:prstGeom prst="curvedConnector4">
            <a:avLst>
              <a:gd name="adj1" fmla="val -679313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49" name="Google Shape;6149;p107"/>
          <p:cNvCxnSpPr>
            <a:stCxn id="6137" idx="4"/>
            <a:endCxn id="6139" idx="2"/>
          </p:cNvCxnSpPr>
          <p:nvPr/>
        </p:nvCxnSpPr>
        <p:spPr>
          <a:xfrm rot="-5400000">
            <a:off x="7067413" y="2242050"/>
            <a:ext cx="47100" cy="585900"/>
          </a:xfrm>
          <a:prstGeom prst="curvedConnector4">
            <a:avLst>
              <a:gd name="adj1" fmla="val -32894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150" name="Google Shape;6150;p107"/>
          <p:cNvSpPr/>
          <p:nvPr/>
        </p:nvSpPr>
        <p:spPr>
          <a:xfrm rot="5400000">
            <a:off x="2772150" y="24444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6151" name="Google Shape;6151;p107"/>
          <p:cNvSpPr/>
          <p:nvPr/>
        </p:nvSpPr>
        <p:spPr>
          <a:xfrm rot="5400000">
            <a:off x="5403018" y="2440772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cxnSp>
        <p:nvCxnSpPr>
          <p:cNvPr id="6152" name="Google Shape;6152;p107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3" name="Google Shape;6153;p107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4" name="Google Shape;6154;p107"/>
          <p:cNvCxnSpPr>
            <a:stCxn id="6151" idx="2"/>
            <a:endCxn id="6155" idx="0"/>
          </p:cNvCxnSpPr>
          <p:nvPr/>
        </p:nvCxnSpPr>
        <p:spPr>
          <a:xfrm flipH="1">
            <a:off x="5618118" y="2578322"/>
            <a:ext cx="64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6" name="Google Shape;6156;p107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7" name="Google Shape;6157;p107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5" name="Google Shape;6155;p107"/>
          <p:cNvSpPr/>
          <p:nvPr/>
        </p:nvSpPr>
        <p:spPr>
          <a:xfrm rot="5400000">
            <a:off x="5063472" y="2441992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Conv</a:t>
            </a:r>
            <a:endParaRPr sz="1200"/>
          </a:p>
        </p:txBody>
      </p:sp>
      <p:sp>
        <p:nvSpPr>
          <p:cNvPr id="6158" name="Google Shape;6158;p107"/>
          <p:cNvSpPr/>
          <p:nvPr/>
        </p:nvSpPr>
        <p:spPr>
          <a:xfrm>
            <a:off x="14330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Dense Block 1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159" name="Google Shape;6159;p107"/>
          <p:cNvSpPr/>
          <p:nvPr/>
        </p:nvSpPr>
        <p:spPr>
          <a:xfrm>
            <a:off x="15083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0" name="Google Shape;6160;p107"/>
          <p:cNvSpPr/>
          <p:nvPr/>
        </p:nvSpPr>
        <p:spPr>
          <a:xfrm>
            <a:off x="18248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1" name="Google Shape;6161;p107"/>
          <p:cNvSpPr/>
          <p:nvPr/>
        </p:nvSpPr>
        <p:spPr>
          <a:xfrm>
            <a:off x="21414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2" name="Google Shape;6162;p107"/>
          <p:cNvSpPr/>
          <p:nvPr/>
        </p:nvSpPr>
        <p:spPr>
          <a:xfrm>
            <a:off x="24579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3" name="Google Shape;6163;p107"/>
          <p:cNvSpPr/>
          <p:nvPr/>
        </p:nvSpPr>
        <p:spPr>
          <a:xfrm>
            <a:off x="27745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64" name="Google Shape;6164;p107"/>
          <p:cNvCxnSpPr>
            <a:stCxn id="6159" idx="6"/>
            <a:endCxn id="6160" idx="2"/>
          </p:cNvCxnSpPr>
          <p:nvPr/>
        </p:nvCxnSpPr>
        <p:spPr>
          <a:xfrm>
            <a:off x="16025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65" name="Google Shape;6165;p107"/>
          <p:cNvCxnSpPr>
            <a:stCxn id="6160" idx="6"/>
            <a:endCxn id="6161" idx="2"/>
          </p:cNvCxnSpPr>
          <p:nvPr/>
        </p:nvCxnSpPr>
        <p:spPr>
          <a:xfrm>
            <a:off x="19190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66" name="Google Shape;6166;p107"/>
          <p:cNvCxnSpPr>
            <a:stCxn id="6161" idx="6"/>
            <a:endCxn id="6162" idx="2"/>
          </p:cNvCxnSpPr>
          <p:nvPr/>
        </p:nvCxnSpPr>
        <p:spPr>
          <a:xfrm>
            <a:off x="22356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67" name="Google Shape;6167;p107"/>
          <p:cNvCxnSpPr>
            <a:stCxn id="6162" idx="6"/>
            <a:endCxn id="6163" idx="2"/>
          </p:cNvCxnSpPr>
          <p:nvPr/>
        </p:nvCxnSpPr>
        <p:spPr>
          <a:xfrm>
            <a:off x="25521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68" name="Google Shape;6168;p107"/>
          <p:cNvCxnSpPr>
            <a:stCxn id="6159" idx="4"/>
            <a:endCxn id="6161" idx="2"/>
          </p:cNvCxnSpPr>
          <p:nvPr/>
        </p:nvCxnSpPr>
        <p:spPr>
          <a:xfrm rot="-5400000">
            <a:off x="1825283" y="2245727"/>
            <a:ext cx="46200" cy="585900"/>
          </a:xfrm>
          <a:prstGeom prst="curvedConnector4">
            <a:avLst>
              <a:gd name="adj1" fmla="val -30437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69" name="Google Shape;6169;p107"/>
          <p:cNvCxnSpPr>
            <a:stCxn id="6159" idx="4"/>
            <a:endCxn id="6162" idx="2"/>
          </p:cNvCxnSpPr>
          <p:nvPr/>
        </p:nvCxnSpPr>
        <p:spPr>
          <a:xfrm rot="-5400000">
            <a:off x="1983533" y="2087477"/>
            <a:ext cx="46200" cy="902400"/>
          </a:xfrm>
          <a:prstGeom prst="curvedConnector4">
            <a:avLst>
              <a:gd name="adj1" fmla="val -602051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70" name="Google Shape;6170;p107"/>
          <p:cNvCxnSpPr>
            <a:stCxn id="6159" idx="4"/>
            <a:endCxn id="6163" idx="2"/>
          </p:cNvCxnSpPr>
          <p:nvPr/>
        </p:nvCxnSpPr>
        <p:spPr>
          <a:xfrm rot="-5400000">
            <a:off x="2141933" y="1929077"/>
            <a:ext cx="46200" cy="1219200"/>
          </a:xfrm>
          <a:prstGeom prst="curvedConnector4">
            <a:avLst>
              <a:gd name="adj1" fmla="val -69133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71" name="Google Shape;6171;p107"/>
          <p:cNvCxnSpPr>
            <a:stCxn id="6160" idx="4"/>
            <a:endCxn id="6162" idx="2"/>
          </p:cNvCxnSpPr>
          <p:nvPr/>
        </p:nvCxnSpPr>
        <p:spPr>
          <a:xfrm rot="-5400000">
            <a:off x="2141381" y="2246285"/>
            <a:ext cx="47100" cy="585900"/>
          </a:xfrm>
          <a:prstGeom prst="curvedConnector4">
            <a:avLst>
              <a:gd name="adj1" fmla="val -29642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72" name="Google Shape;6172;p107"/>
          <p:cNvCxnSpPr>
            <a:stCxn id="6160" idx="4"/>
            <a:endCxn id="6163" idx="2"/>
          </p:cNvCxnSpPr>
          <p:nvPr/>
        </p:nvCxnSpPr>
        <p:spPr>
          <a:xfrm rot="-5400000">
            <a:off x="2299631" y="2088035"/>
            <a:ext cx="47100" cy="902400"/>
          </a:xfrm>
          <a:prstGeom prst="curvedConnector4">
            <a:avLst>
              <a:gd name="adj1" fmla="val -661390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73" name="Google Shape;6173;p107"/>
          <p:cNvCxnSpPr>
            <a:stCxn id="6161" idx="4"/>
            <a:endCxn id="6163" idx="2"/>
          </p:cNvCxnSpPr>
          <p:nvPr/>
        </p:nvCxnSpPr>
        <p:spPr>
          <a:xfrm rot="-5400000">
            <a:off x="2457928" y="2246285"/>
            <a:ext cx="47100" cy="585900"/>
          </a:xfrm>
          <a:prstGeom prst="curvedConnector4">
            <a:avLst>
              <a:gd name="adj1" fmla="val -31101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74" name="Google Shape;6174;p107"/>
          <p:cNvCxnSpPr>
            <a:stCxn id="6158" idx="3"/>
            <a:endCxn id="6150" idx="2"/>
          </p:cNvCxnSpPr>
          <p:nvPr/>
        </p:nvCxnSpPr>
        <p:spPr>
          <a:xfrm>
            <a:off x="2945072" y="2581950"/>
            <a:ext cx="1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5" name="Google Shape;6175;p107"/>
          <p:cNvCxnSpPr>
            <a:stCxn id="6118" idx="1"/>
            <a:endCxn id="6118" idx="1"/>
          </p:cNvCxnSpPr>
          <p:nvPr/>
        </p:nvCxnSpPr>
        <p:spPr>
          <a:xfrm>
            <a:off x="3749972" y="25819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6" name="Google Shape;6176;p107"/>
          <p:cNvCxnSpPr>
            <a:stCxn id="6107" idx="0"/>
            <a:endCxn id="6118" idx="1"/>
          </p:cNvCxnSpPr>
          <p:nvPr/>
        </p:nvCxnSpPr>
        <p:spPr>
          <a:xfrm>
            <a:off x="3666396" y="2581955"/>
            <a:ext cx="8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7" name="Google Shape;6177;p107"/>
          <p:cNvCxnSpPr>
            <a:stCxn id="6155" idx="2"/>
            <a:endCxn id="6118" idx="3"/>
          </p:cNvCxnSpPr>
          <p:nvPr/>
        </p:nvCxnSpPr>
        <p:spPr>
          <a:xfrm flipH="1">
            <a:off x="5262072" y="2579542"/>
            <a:ext cx="81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8" name="Google Shape;6178;p107"/>
          <p:cNvCxnSpPr>
            <a:stCxn id="6151" idx="0"/>
            <a:endCxn id="6134" idx="1"/>
          </p:cNvCxnSpPr>
          <p:nvPr/>
        </p:nvCxnSpPr>
        <p:spPr>
          <a:xfrm rot="10800000" flipH="1">
            <a:off x="5957718" y="2577722"/>
            <a:ext cx="84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9" name="Google Shape;6179;p107"/>
          <p:cNvSpPr/>
          <p:nvPr/>
        </p:nvSpPr>
        <p:spPr>
          <a:xfrm rot="5400000">
            <a:off x="7359768" y="243884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Avg-Pool</a:t>
            </a:r>
            <a:endParaRPr sz="1200"/>
          </a:p>
        </p:txBody>
      </p:sp>
      <p:sp>
        <p:nvSpPr>
          <p:cNvPr id="6180" name="Google Shape;6180;p107"/>
          <p:cNvSpPr/>
          <p:nvPr/>
        </p:nvSpPr>
        <p:spPr>
          <a:xfrm rot="5400000">
            <a:off x="7719707" y="2437404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FC</a:t>
            </a:r>
            <a:endParaRPr sz="1200"/>
          </a:p>
        </p:txBody>
      </p:sp>
      <p:sp>
        <p:nvSpPr>
          <p:cNvPr id="6181" name="Google Shape;6181;p107"/>
          <p:cNvSpPr/>
          <p:nvPr/>
        </p:nvSpPr>
        <p:spPr>
          <a:xfrm rot="5400000">
            <a:off x="8079628" y="2436982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Softmax</a:t>
            </a:r>
            <a:endParaRPr sz="1200"/>
          </a:p>
        </p:txBody>
      </p:sp>
      <p:cxnSp>
        <p:nvCxnSpPr>
          <p:cNvPr id="6182" name="Google Shape;6182;p107"/>
          <p:cNvCxnSpPr>
            <a:stCxn id="6134" idx="3"/>
            <a:endCxn id="6179" idx="2"/>
          </p:cNvCxnSpPr>
          <p:nvPr/>
        </p:nvCxnSpPr>
        <p:spPr>
          <a:xfrm rot="10800000" flipH="1">
            <a:off x="7554557" y="2576514"/>
            <a:ext cx="84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3" name="Google Shape;6183;p107"/>
          <p:cNvCxnSpPr>
            <a:stCxn id="6179" idx="0"/>
            <a:endCxn id="6180" idx="2"/>
          </p:cNvCxnSpPr>
          <p:nvPr/>
        </p:nvCxnSpPr>
        <p:spPr>
          <a:xfrm rot="10800000" flipH="1">
            <a:off x="7914468" y="2574895"/>
            <a:ext cx="84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4" name="Google Shape;6184;p107"/>
          <p:cNvCxnSpPr>
            <a:stCxn id="6180" idx="0"/>
            <a:endCxn id="6181" idx="2"/>
          </p:cNvCxnSpPr>
          <p:nvPr/>
        </p:nvCxnSpPr>
        <p:spPr>
          <a:xfrm rot="10800000" flipH="1">
            <a:off x="8274407" y="2574654"/>
            <a:ext cx="84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5" name="Google Shape;6185;p107"/>
          <p:cNvCxnSpPr/>
          <p:nvPr/>
        </p:nvCxnSpPr>
        <p:spPr>
          <a:xfrm>
            <a:off x="3003200" y="312010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6" name="Google Shape;6186;p107"/>
          <p:cNvCxnSpPr/>
          <p:nvPr/>
        </p:nvCxnSpPr>
        <p:spPr>
          <a:xfrm rot="10800000">
            <a:off x="3007304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7" name="Google Shape;6187;p107"/>
          <p:cNvCxnSpPr/>
          <p:nvPr/>
        </p:nvCxnSpPr>
        <p:spPr>
          <a:xfrm rot="10800000">
            <a:off x="3706711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8" name="Google Shape;6188;p107"/>
          <p:cNvCxnSpPr/>
          <p:nvPr/>
        </p:nvCxnSpPr>
        <p:spPr>
          <a:xfrm>
            <a:off x="5298405" y="3120104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9" name="Google Shape;6189;p107"/>
          <p:cNvCxnSpPr/>
          <p:nvPr/>
        </p:nvCxnSpPr>
        <p:spPr>
          <a:xfrm rot="10800000">
            <a:off x="5302509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0" name="Google Shape;6190;p107"/>
          <p:cNvCxnSpPr/>
          <p:nvPr/>
        </p:nvCxnSpPr>
        <p:spPr>
          <a:xfrm rot="10800000">
            <a:off x="6001916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1" name="Google Shape;6191;p107"/>
          <p:cNvCxnSpPr/>
          <p:nvPr/>
        </p:nvCxnSpPr>
        <p:spPr>
          <a:xfrm>
            <a:off x="3370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2" name="Google Shape;6192;p107"/>
          <p:cNvCxnSpPr/>
          <p:nvPr/>
        </p:nvCxnSpPr>
        <p:spPr>
          <a:xfrm>
            <a:off x="5656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3" name="Google Shape;6193;p107"/>
          <p:cNvCxnSpPr/>
          <p:nvPr/>
        </p:nvCxnSpPr>
        <p:spPr>
          <a:xfrm>
            <a:off x="3363693" y="3211275"/>
            <a:ext cx="22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94" name="Google Shape;6194;p107"/>
          <p:cNvSpPr txBox="1"/>
          <p:nvPr/>
        </p:nvSpPr>
        <p:spPr>
          <a:xfrm>
            <a:off x="3873950" y="3129643"/>
            <a:ext cx="391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Transition layers</a:t>
            </a:r>
            <a:endParaRPr sz="10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9" name="Google Shape;6199;p10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24738" y="-2309750"/>
            <a:ext cx="3416424" cy="20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0" name="Google Shape;6200;p108"/>
          <p:cNvSpPr/>
          <p:nvPr/>
        </p:nvSpPr>
        <p:spPr>
          <a:xfrm>
            <a:off x="926625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conv</a:t>
            </a:r>
            <a:endParaRPr sz="900"/>
          </a:p>
        </p:txBody>
      </p:sp>
      <p:sp>
        <p:nvSpPr>
          <p:cNvPr id="6201" name="Google Shape;6201;p108"/>
          <p:cNvSpPr txBox="1"/>
          <p:nvPr/>
        </p:nvSpPr>
        <p:spPr>
          <a:xfrm>
            <a:off x="2534565" y="3953986"/>
            <a:ext cx="384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202" name="Google Shape;6202;p108"/>
          <p:cNvSpPr/>
          <p:nvPr/>
        </p:nvSpPr>
        <p:spPr>
          <a:xfrm>
            <a:off x="109611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203" name="Google Shape;6203;p108"/>
          <p:cNvSpPr/>
          <p:nvPr/>
        </p:nvSpPr>
        <p:spPr>
          <a:xfrm>
            <a:off x="1252437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identity</a:t>
            </a:r>
            <a:endParaRPr sz="900"/>
          </a:p>
        </p:txBody>
      </p:sp>
      <p:sp>
        <p:nvSpPr>
          <p:cNvPr id="6204" name="Google Shape;6204;p108"/>
          <p:cNvSpPr/>
          <p:nvPr/>
        </p:nvSpPr>
        <p:spPr>
          <a:xfrm>
            <a:off x="1702124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conv</a:t>
            </a:r>
            <a:endParaRPr sz="900"/>
          </a:p>
        </p:txBody>
      </p:sp>
      <p:sp>
        <p:nvSpPr>
          <p:cNvPr id="6205" name="Google Shape;6205;p108"/>
          <p:cNvSpPr/>
          <p:nvPr/>
        </p:nvSpPr>
        <p:spPr>
          <a:xfrm>
            <a:off x="2025576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5x5 conv</a:t>
            </a:r>
            <a:endParaRPr sz="900"/>
          </a:p>
        </p:txBody>
      </p:sp>
      <p:sp>
        <p:nvSpPr>
          <p:cNvPr id="6206" name="Google Shape;6206;p108"/>
          <p:cNvSpPr/>
          <p:nvPr/>
        </p:nvSpPr>
        <p:spPr>
          <a:xfrm>
            <a:off x="2375100" y="2546700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avg</a:t>
            </a:r>
            <a:endParaRPr sz="900"/>
          </a:p>
        </p:txBody>
      </p:sp>
      <p:sp>
        <p:nvSpPr>
          <p:cNvPr id="6207" name="Google Shape;6207;p108"/>
          <p:cNvSpPr/>
          <p:nvPr/>
        </p:nvSpPr>
        <p:spPr>
          <a:xfrm>
            <a:off x="2725625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identity</a:t>
            </a:r>
            <a:endParaRPr sz="900"/>
          </a:p>
        </p:txBody>
      </p:sp>
      <p:sp>
        <p:nvSpPr>
          <p:cNvPr id="6208" name="Google Shape;6208;p108"/>
          <p:cNvSpPr/>
          <p:nvPr/>
        </p:nvSpPr>
        <p:spPr>
          <a:xfrm>
            <a:off x="3193967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avg</a:t>
            </a:r>
            <a:endParaRPr sz="900"/>
          </a:p>
        </p:txBody>
      </p:sp>
      <p:sp>
        <p:nvSpPr>
          <p:cNvPr id="6209" name="Google Shape;6209;p108"/>
          <p:cNvSpPr/>
          <p:nvPr/>
        </p:nvSpPr>
        <p:spPr>
          <a:xfrm>
            <a:off x="3510190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avg</a:t>
            </a:r>
            <a:endParaRPr sz="900"/>
          </a:p>
        </p:txBody>
      </p:sp>
      <p:sp>
        <p:nvSpPr>
          <p:cNvPr id="6210" name="Google Shape;6210;p108"/>
          <p:cNvSpPr/>
          <p:nvPr/>
        </p:nvSpPr>
        <p:spPr>
          <a:xfrm>
            <a:off x="3864510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conv</a:t>
            </a:r>
            <a:endParaRPr sz="900"/>
          </a:p>
        </p:txBody>
      </p:sp>
      <p:sp>
        <p:nvSpPr>
          <p:cNvPr id="6211" name="Google Shape;6211;p108"/>
          <p:cNvSpPr/>
          <p:nvPr/>
        </p:nvSpPr>
        <p:spPr>
          <a:xfrm>
            <a:off x="4184387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5x5 conv</a:t>
            </a:r>
            <a:endParaRPr sz="900"/>
          </a:p>
        </p:txBody>
      </p:sp>
      <p:sp>
        <p:nvSpPr>
          <p:cNvPr id="6212" name="Google Shape;6212;p108"/>
          <p:cNvSpPr/>
          <p:nvPr/>
        </p:nvSpPr>
        <p:spPr>
          <a:xfrm>
            <a:off x="184162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add</a:t>
            </a:r>
            <a:endParaRPr sz="800"/>
          </a:p>
        </p:txBody>
      </p:sp>
      <p:sp>
        <p:nvSpPr>
          <p:cNvPr id="6213" name="Google Shape;6213;p108"/>
          <p:cNvSpPr/>
          <p:nvPr/>
        </p:nvSpPr>
        <p:spPr>
          <a:xfrm>
            <a:off x="256624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214" name="Google Shape;6214;p108"/>
          <p:cNvSpPr/>
          <p:nvPr/>
        </p:nvSpPr>
        <p:spPr>
          <a:xfrm>
            <a:off x="3359261" y="2152173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215" name="Google Shape;6215;p108"/>
          <p:cNvSpPr/>
          <p:nvPr/>
        </p:nvSpPr>
        <p:spPr>
          <a:xfrm>
            <a:off x="403987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216" name="Google Shape;6216;p108"/>
          <p:cNvSpPr/>
          <p:nvPr/>
        </p:nvSpPr>
        <p:spPr>
          <a:xfrm>
            <a:off x="2309093" y="1762885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Filter concatenation</a:t>
            </a:r>
            <a:endParaRPr sz="900"/>
          </a:p>
        </p:txBody>
      </p:sp>
      <p:sp>
        <p:nvSpPr>
          <p:cNvPr id="6217" name="Google Shape;6217;p108"/>
          <p:cNvSpPr/>
          <p:nvPr/>
        </p:nvSpPr>
        <p:spPr>
          <a:xfrm>
            <a:off x="2568350" y="3030375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</a:t>
            </a:r>
            <a:r>
              <a:rPr lang="en-GB" sz="1000" baseline="-25000"/>
              <a:t>i</a:t>
            </a:r>
            <a:endParaRPr sz="1000" baseline="-25000"/>
          </a:p>
        </p:txBody>
      </p:sp>
      <p:sp>
        <p:nvSpPr>
          <p:cNvPr id="6218" name="Google Shape;6218;p108"/>
          <p:cNvSpPr/>
          <p:nvPr/>
        </p:nvSpPr>
        <p:spPr>
          <a:xfrm>
            <a:off x="2573649" y="3806400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</a:t>
            </a:r>
            <a:r>
              <a:rPr lang="en-GB" sz="1000" baseline="-25000"/>
              <a:t>i-1</a:t>
            </a:r>
            <a:endParaRPr sz="1000" baseline="-25000"/>
          </a:p>
        </p:txBody>
      </p:sp>
      <p:sp>
        <p:nvSpPr>
          <p:cNvPr id="6219" name="Google Shape;6219;p108"/>
          <p:cNvSpPr/>
          <p:nvPr/>
        </p:nvSpPr>
        <p:spPr>
          <a:xfrm>
            <a:off x="256313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20" name="Google Shape;6220;p108"/>
          <p:cNvSpPr txBox="1"/>
          <p:nvPr/>
        </p:nvSpPr>
        <p:spPr>
          <a:xfrm>
            <a:off x="254609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 sz="800"/>
          </a:p>
        </p:txBody>
      </p:sp>
      <p:cxnSp>
        <p:nvCxnSpPr>
          <p:cNvPr id="6221" name="Google Shape;6221;p108"/>
          <p:cNvCxnSpPr>
            <a:stCxn id="6218" idx="3"/>
            <a:endCxn id="6211" idx="2"/>
          </p:cNvCxnSpPr>
          <p:nvPr/>
        </p:nvCxnSpPr>
        <p:spPr>
          <a:xfrm rot="10800000" flipH="1">
            <a:off x="2858949" y="2832000"/>
            <a:ext cx="14556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22" name="Google Shape;6222;p108"/>
          <p:cNvCxnSpPr>
            <a:stCxn id="6218" idx="3"/>
            <a:endCxn id="6210" idx="2"/>
          </p:cNvCxnSpPr>
          <p:nvPr/>
        </p:nvCxnSpPr>
        <p:spPr>
          <a:xfrm rot="10800000" flipH="1">
            <a:off x="2858949" y="2832000"/>
            <a:ext cx="11355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23" name="Google Shape;6223;p108"/>
          <p:cNvCxnSpPr>
            <a:stCxn id="6218" idx="3"/>
            <a:endCxn id="6209" idx="2"/>
          </p:cNvCxnSpPr>
          <p:nvPr/>
        </p:nvCxnSpPr>
        <p:spPr>
          <a:xfrm rot="10800000" flipH="1">
            <a:off x="2858949" y="2832000"/>
            <a:ext cx="7812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24" name="Google Shape;6224;p108"/>
          <p:cNvCxnSpPr>
            <a:stCxn id="6218" idx="3"/>
            <a:endCxn id="6208" idx="2"/>
          </p:cNvCxnSpPr>
          <p:nvPr/>
        </p:nvCxnSpPr>
        <p:spPr>
          <a:xfrm rot="10800000" flipH="1">
            <a:off x="2858949" y="2832000"/>
            <a:ext cx="4650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25" name="Google Shape;6225;p108"/>
          <p:cNvCxnSpPr>
            <a:stCxn id="6218" idx="3"/>
            <a:endCxn id="6207" idx="2"/>
          </p:cNvCxnSpPr>
          <p:nvPr/>
        </p:nvCxnSpPr>
        <p:spPr>
          <a:xfrm rot="10800000" flipH="1">
            <a:off x="2858949" y="2832900"/>
            <a:ext cx="588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26" name="Google Shape;6226;p108"/>
          <p:cNvCxnSpPr>
            <a:stCxn id="6218" idx="1"/>
            <a:endCxn id="6204" idx="2"/>
          </p:cNvCxnSpPr>
          <p:nvPr/>
        </p:nvCxnSpPr>
        <p:spPr>
          <a:xfrm rot="10800000">
            <a:off x="1832049" y="2832900"/>
            <a:ext cx="7416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27" name="Google Shape;6227;p108"/>
          <p:cNvCxnSpPr>
            <a:stCxn id="6218" idx="0"/>
            <a:endCxn id="6219" idx="1"/>
          </p:cNvCxnSpPr>
          <p:nvPr/>
        </p:nvCxnSpPr>
        <p:spPr>
          <a:xfrm rot="5400000" flipH="1">
            <a:off x="2634849" y="3724950"/>
            <a:ext cx="161700" cy="12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28" name="Google Shape;6228;p108"/>
          <p:cNvCxnSpPr>
            <a:stCxn id="6219" idx="3"/>
            <a:endCxn id="6217" idx="2"/>
          </p:cNvCxnSpPr>
          <p:nvPr/>
        </p:nvCxnSpPr>
        <p:spPr>
          <a:xfrm rot="5400000" flipH="1">
            <a:off x="2625388" y="3328374"/>
            <a:ext cx="175200" cy="42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29" name="Google Shape;6229;p108"/>
          <p:cNvCxnSpPr>
            <a:stCxn id="6217" idx="1"/>
            <a:endCxn id="6206" idx="2"/>
          </p:cNvCxnSpPr>
          <p:nvPr/>
        </p:nvCxnSpPr>
        <p:spPr>
          <a:xfrm rot="10800000">
            <a:off x="2505050" y="2832975"/>
            <a:ext cx="633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0" name="Google Shape;6230;p108"/>
          <p:cNvCxnSpPr>
            <a:stCxn id="6217" idx="1"/>
            <a:endCxn id="6205" idx="2"/>
          </p:cNvCxnSpPr>
          <p:nvPr/>
        </p:nvCxnSpPr>
        <p:spPr>
          <a:xfrm rot="10800000">
            <a:off x="2155550" y="283297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1" name="Google Shape;6231;p108"/>
          <p:cNvCxnSpPr>
            <a:stCxn id="6217" idx="1"/>
            <a:endCxn id="6203" idx="2"/>
          </p:cNvCxnSpPr>
          <p:nvPr/>
        </p:nvCxnSpPr>
        <p:spPr>
          <a:xfrm rot="10800000">
            <a:off x="1444550" y="2832975"/>
            <a:ext cx="1123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2" name="Google Shape;6232;p108"/>
          <p:cNvCxnSpPr>
            <a:stCxn id="6217" idx="1"/>
            <a:endCxn id="6200" idx="2"/>
          </p:cNvCxnSpPr>
          <p:nvPr/>
        </p:nvCxnSpPr>
        <p:spPr>
          <a:xfrm rot="10800000">
            <a:off x="1056650" y="2832975"/>
            <a:ext cx="15117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3" name="Google Shape;6233;p108"/>
          <p:cNvCxnSpPr>
            <a:stCxn id="6200" idx="0"/>
            <a:endCxn id="6202" idx="2"/>
          </p:cNvCxnSpPr>
          <p:nvPr/>
        </p:nvCxnSpPr>
        <p:spPr>
          <a:xfrm rot="-5400000">
            <a:off x="1052175" y="2378700"/>
            <a:ext cx="172500" cy="16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4" name="Google Shape;6234;p108"/>
          <p:cNvCxnSpPr>
            <a:stCxn id="6203" idx="0"/>
            <a:endCxn id="6202" idx="2"/>
          </p:cNvCxnSpPr>
          <p:nvPr/>
        </p:nvCxnSpPr>
        <p:spPr>
          <a:xfrm rot="5400000" flipH="1">
            <a:off x="1245987" y="2348250"/>
            <a:ext cx="172500" cy="224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5" name="Google Shape;6235;p108"/>
          <p:cNvCxnSpPr>
            <a:stCxn id="6205" idx="0"/>
            <a:endCxn id="6212" idx="2"/>
          </p:cNvCxnSpPr>
          <p:nvPr/>
        </p:nvCxnSpPr>
        <p:spPr>
          <a:xfrm rot="5400000" flipH="1">
            <a:off x="1974426" y="2365500"/>
            <a:ext cx="172500" cy="1899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6" name="Google Shape;6236;p108"/>
          <p:cNvCxnSpPr>
            <a:stCxn id="6206" idx="0"/>
            <a:endCxn id="6213" idx="2"/>
          </p:cNvCxnSpPr>
          <p:nvPr/>
        </p:nvCxnSpPr>
        <p:spPr>
          <a:xfrm rot="-5400000">
            <a:off x="2511450" y="2367900"/>
            <a:ext cx="172500" cy="1851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7" name="Google Shape;6237;p108"/>
          <p:cNvCxnSpPr>
            <a:stCxn id="6204" idx="0"/>
            <a:endCxn id="6212" idx="2"/>
          </p:cNvCxnSpPr>
          <p:nvPr/>
        </p:nvCxnSpPr>
        <p:spPr>
          <a:xfrm rot="-5400000">
            <a:off x="1812674" y="2393700"/>
            <a:ext cx="172500" cy="13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38" name="Google Shape;6238;p108"/>
          <p:cNvCxnSpPr>
            <a:stCxn id="6207" idx="0"/>
            <a:endCxn id="6213" idx="2"/>
          </p:cNvCxnSpPr>
          <p:nvPr/>
        </p:nvCxnSpPr>
        <p:spPr>
          <a:xfrm rot="5400000" flipH="1">
            <a:off x="2717675" y="2346750"/>
            <a:ext cx="172500" cy="227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39" name="Google Shape;6239;p108"/>
          <p:cNvCxnSpPr>
            <a:stCxn id="6208" idx="0"/>
            <a:endCxn id="6214" idx="2"/>
          </p:cNvCxnSpPr>
          <p:nvPr/>
        </p:nvCxnSpPr>
        <p:spPr>
          <a:xfrm rot="-5400000">
            <a:off x="3317417" y="2379888"/>
            <a:ext cx="172500" cy="159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40" name="Google Shape;6240;p108"/>
          <p:cNvCxnSpPr>
            <a:stCxn id="6209" idx="0"/>
            <a:endCxn id="6214" idx="2"/>
          </p:cNvCxnSpPr>
          <p:nvPr/>
        </p:nvCxnSpPr>
        <p:spPr>
          <a:xfrm rot="5400000" flipH="1">
            <a:off x="3475540" y="2381088"/>
            <a:ext cx="172500" cy="156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41" name="Google Shape;6241;p108"/>
          <p:cNvCxnSpPr>
            <a:stCxn id="6210" idx="0"/>
            <a:endCxn id="6215" idx="2"/>
          </p:cNvCxnSpPr>
          <p:nvPr/>
        </p:nvCxnSpPr>
        <p:spPr>
          <a:xfrm rot="-5400000">
            <a:off x="3993510" y="2375250"/>
            <a:ext cx="171600" cy="169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42" name="Google Shape;6242;p108"/>
          <p:cNvCxnSpPr>
            <a:stCxn id="6211" idx="0"/>
            <a:endCxn id="6215" idx="2"/>
          </p:cNvCxnSpPr>
          <p:nvPr/>
        </p:nvCxnSpPr>
        <p:spPr>
          <a:xfrm rot="5400000" flipH="1">
            <a:off x="4153337" y="2384700"/>
            <a:ext cx="171600" cy="1506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43" name="Google Shape;6243;p108"/>
          <p:cNvCxnSpPr>
            <a:stCxn id="6202" idx="0"/>
            <a:endCxn id="6216" idx="2"/>
          </p:cNvCxnSpPr>
          <p:nvPr/>
        </p:nvCxnSpPr>
        <p:spPr>
          <a:xfrm rot="10800000" flipH="1">
            <a:off x="1220162" y="2048986"/>
            <a:ext cx="14721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4" name="Google Shape;6244;p108"/>
          <p:cNvCxnSpPr>
            <a:stCxn id="6212" idx="0"/>
            <a:endCxn id="6216" idx="2"/>
          </p:cNvCxnSpPr>
          <p:nvPr/>
        </p:nvCxnSpPr>
        <p:spPr>
          <a:xfrm rot="10800000" flipH="1">
            <a:off x="1965675" y="2048986"/>
            <a:ext cx="7266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5" name="Google Shape;6245;p108"/>
          <p:cNvCxnSpPr>
            <a:stCxn id="6213" idx="0"/>
            <a:endCxn id="6216" idx="2"/>
          </p:cNvCxnSpPr>
          <p:nvPr/>
        </p:nvCxnSpPr>
        <p:spPr>
          <a:xfrm rot="10800000" flipH="1">
            <a:off x="2690292" y="2048986"/>
            <a:ext cx="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6" name="Google Shape;6246;p108"/>
          <p:cNvCxnSpPr>
            <a:stCxn id="6214" idx="0"/>
            <a:endCxn id="6216" idx="2"/>
          </p:cNvCxnSpPr>
          <p:nvPr/>
        </p:nvCxnSpPr>
        <p:spPr>
          <a:xfrm rot="10800000">
            <a:off x="2692211" y="2048973"/>
            <a:ext cx="791100" cy="1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7" name="Google Shape;6247;p108"/>
          <p:cNvCxnSpPr>
            <a:stCxn id="6215" idx="0"/>
            <a:endCxn id="6216" idx="2"/>
          </p:cNvCxnSpPr>
          <p:nvPr/>
        </p:nvCxnSpPr>
        <p:spPr>
          <a:xfrm rot="10800000">
            <a:off x="2692125" y="2048986"/>
            <a:ext cx="147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8" name="Google Shape;6248;p108"/>
          <p:cNvCxnSpPr>
            <a:stCxn id="6216" idx="0"/>
            <a:endCxn id="6249" idx="2"/>
          </p:cNvCxnSpPr>
          <p:nvPr/>
        </p:nvCxnSpPr>
        <p:spPr>
          <a:xfrm rot="10800000" flipH="1">
            <a:off x="2692193" y="1627585"/>
            <a:ext cx="48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9" name="Google Shape;6249;p108"/>
          <p:cNvSpPr/>
          <p:nvPr/>
        </p:nvSpPr>
        <p:spPr>
          <a:xfrm>
            <a:off x="2554396" y="1415097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</a:t>
            </a:r>
            <a:r>
              <a:rPr lang="en-GB" sz="1000" baseline="-25000"/>
              <a:t>i+1</a:t>
            </a:r>
            <a:endParaRPr sz="1000" baseline="-25000"/>
          </a:p>
        </p:txBody>
      </p:sp>
      <p:sp>
        <p:nvSpPr>
          <p:cNvPr id="6250" name="Google Shape;6250;p108"/>
          <p:cNvSpPr/>
          <p:nvPr/>
        </p:nvSpPr>
        <p:spPr>
          <a:xfrm>
            <a:off x="6563929" y="3030375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h</a:t>
            </a:r>
            <a:r>
              <a:rPr lang="en-GB" sz="900" baseline="-25000"/>
              <a:t>i</a:t>
            </a:r>
            <a:endParaRPr sz="900" baseline="-25000"/>
          </a:p>
        </p:txBody>
      </p:sp>
      <p:sp>
        <p:nvSpPr>
          <p:cNvPr id="6251" name="Google Shape;6251;p108"/>
          <p:cNvSpPr/>
          <p:nvPr/>
        </p:nvSpPr>
        <p:spPr>
          <a:xfrm>
            <a:off x="6555474" y="380640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h</a:t>
            </a:r>
            <a:r>
              <a:rPr lang="en-GB" sz="900" baseline="-25000"/>
              <a:t>i-1</a:t>
            </a:r>
            <a:endParaRPr sz="900" baseline="-25000"/>
          </a:p>
        </p:txBody>
      </p:sp>
      <p:sp>
        <p:nvSpPr>
          <p:cNvPr id="6252" name="Google Shape;6252;p108"/>
          <p:cNvSpPr/>
          <p:nvPr/>
        </p:nvSpPr>
        <p:spPr>
          <a:xfrm>
            <a:off x="654051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53" name="Google Shape;6253;p108"/>
          <p:cNvSpPr txBox="1"/>
          <p:nvPr/>
        </p:nvSpPr>
        <p:spPr>
          <a:xfrm>
            <a:off x="652347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 sz="800"/>
          </a:p>
        </p:txBody>
      </p:sp>
      <p:cxnSp>
        <p:nvCxnSpPr>
          <p:cNvPr id="6254" name="Google Shape;6254;p108"/>
          <p:cNvCxnSpPr>
            <a:stCxn id="6251" idx="0"/>
            <a:endCxn id="6252" idx="1"/>
          </p:cNvCxnSpPr>
          <p:nvPr/>
        </p:nvCxnSpPr>
        <p:spPr>
          <a:xfrm rot="-5400000">
            <a:off x="6608124" y="3722100"/>
            <a:ext cx="161700" cy="69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55" name="Google Shape;6255;p108"/>
          <p:cNvCxnSpPr>
            <a:stCxn id="6252" idx="3"/>
            <a:endCxn id="6250" idx="2"/>
          </p:cNvCxnSpPr>
          <p:nvPr/>
        </p:nvCxnSpPr>
        <p:spPr>
          <a:xfrm rot="-5400000">
            <a:off x="6605618" y="3329724"/>
            <a:ext cx="175200" cy="15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56" name="Google Shape;6256;p108"/>
          <p:cNvSpPr/>
          <p:nvPr/>
        </p:nvSpPr>
        <p:spPr>
          <a:xfrm>
            <a:off x="6100471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7x7 conv</a:t>
            </a:r>
            <a:endParaRPr sz="900"/>
          </a:p>
        </p:txBody>
      </p:sp>
      <p:sp>
        <p:nvSpPr>
          <p:cNvPr id="6257" name="Google Shape;6257;p108"/>
          <p:cNvSpPr/>
          <p:nvPr/>
        </p:nvSpPr>
        <p:spPr>
          <a:xfrm>
            <a:off x="6412847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5x5 conv</a:t>
            </a:r>
            <a:endParaRPr sz="900"/>
          </a:p>
        </p:txBody>
      </p:sp>
      <p:sp>
        <p:nvSpPr>
          <p:cNvPr id="6258" name="Google Shape;6258;p108"/>
          <p:cNvSpPr/>
          <p:nvPr/>
        </p:nvSpPr>
        <p:spPr>
          <a:xfrm>
            <a:off x="7055733" y="2563243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7x7 conv</a:t>
            </a:r>
            <a:endParaRPr sz="900"/>
          </a:p>
        </p:txBody>
      </p:sp>
      <p:sp>
        <p:nvSpPr>
          <p:cNvPr id="6259" name="Google Shape;6259;p108"/>
          <p:cNvSpPr/>
          <p:nvPr/>
        </p:nvSpPr>
        <p:spPr>
          <a:xfrm>
            <a:off x="6735859" y="2563243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max</a:t>
            </a:r>
            <a:endParaRPr sz="900"/>
          </a:p>
        </p:txBody>
      </p:sp>
      <p:sp>
        <p:nvSpPr>
          <p:cNvPr id="6260" name="Google Shape;6260;p108"/>
          <p:cNvSpPr/>
          <p:nvPr/>
        </p:nvSpPr>
        <p:spPr>
          <a:xfrm>
            <a:off x="7708079" y="257184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5x5 conv</a:t>
            </a:r>
            <a:endParaRPr sz="900"/>
          </a:p>
        </p:txBody>
      </p:sp>
      <p:sp>
        <p:nvSpPr>
          <p:cNvPr id="6261" name="Google Shape;6261;p108"/>
          <p:cNvSpPr/>
          <p:nvPr/>
        </p:nvSpPr>
        <p:spPr>
          <a:xfrm>
            <a:off x="7381909" y="256427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avg</a:t>
            </a:r>
            <a:endParaRPr sz="900"/>
          </a:p>
        </p:txBody>
      </p:sp>
      <p:sp>
        <p:nvSpPr>
          <p:cNvPr id="6262" name="Google Shape;6262;p108"/>
          <p:cNvSpPr/>
          <p:nvPr/>
        </p:nvSpPr>
        <p:spPr>
          <a:xfrm>
            <a:off x="6245562" y="2191288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263" name="Google Shape;6263;p108"/>
          <p:cNvSpPr/>
          <p:nvPr/>
        </p:nvSpPr>
        <p:spPr>
          <a:xfrm>
            <a:off x="6903419" y="2196710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264" name="Google Shape;6264;p108"/>
          <p:cNvSpPr/>
          <p:nvPr/>
        </p:nvSpPr>
        <p:spPr>
          <a:xfrm>
            <a:off x="7561304" y="2182947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265" name="Google Shape;6265;p108"/>
          <p:cNvSpPr/>
          <p:nvPr/>
        </p:nvSpPr>
        <p:spPr>
          <a:xfrm>
            <a:off x="6717535" y="1735025"/>
            <a:ext cx="4128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identity</a:t>
            </a:r>
            <a:endParaRPr sz="900"/>
          </a:p>
        </p:txBody>
      </p:sp>
      <p:sp>
        <p:nvSpPr>
          <p:cNvPr id="6266" name="Google Shape;6266;p108"/>
          <p:cNvSpPr/>
          <p:nvPr/>
        </p:nvSpPr>
        <p:spPr>
          <a:xfrm>
            <a:off x="6396535" y="17350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avg</a:t>
            </a:r>
            <a:endParaRPr sz="900"/>
          </a:p>
        </p:txBody>
      </p:sp>
      <p:sp>
        <p:nvSpPr>
          <p:cNvPr id="6267" name="Google Shape;6267;p108"/>
          <p:cNvSpPr/>
          <p:nvPr/>
        </p:nvSpPr>
        <p:spPr>
          <a:xfrm>
            <a:off x="5644703" y="1728149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max</a:t>
            </a:r>
            <a:endParaRPr sz="900"/>
          </a:p>
        </p:txBody>
      </p:sp>
      <p:sp>
        <p:nvSpPr>
          <p:cNvPr id="6268" name="Google Shape;6268;p108"/>
          <p:cNvSpPr/>
          <p:nvPr/>
        </p:nvSpPr>
        <p:spPr>
          <a:xfrm>
            <a:off x="6075629" y="17350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3x3 conv</a:t>
            </a:r>
            <a:endParaRPr sz="900"/>
          </a:p>
        </p:txBody>
      </p:sp>
      <p:sp>
        <p:nvSpPr>
          <p:cNvPr id="6269" name="Google Shape;6269;p108"/>
          <p:cNvSpPr/>
          <p:nvPr/>
        </p:nvSpPr>
        <p:spPr>
          <a:xfrm>
            <a:off x="5841233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270" name="Google Shape;6270;p108"/>
          <p:cNvSpPr/>
          <p:nvPr/>
        </p:nvSpPr>
        <p:spPr>
          <a:xfrm>
            <a:off x="6579237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add</a:t>
            </a:r>
            <a:endParaRPr sz="900"/>
          </a:p>
        </p:txBody>
      </p:sp>
      <p:sp>
        <p:nvSpPr>
          <p:cNvPr id="6271" name="Google Shape;6271;p108"/>
          <p:cNvSpPr/>
          <p:nvPr/>
        </p:nvSpPr>
        <p:spPr>
          <a:xfrm>
            <a:off x="6953229" y="912684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Filter concatenation</a:t>
            </a:r>
            <a:endParaRPr sz="900"/>
          </a:p>
        </p:txBody>
      </p:sp>
      <p:cxnSp>
        <p:nvCxnSpPr>
          <p:cNvPr id="6272" name="Google Shape;6272;p108"/>
          <p:cNvCxnSpPr>
            <a:stCxn id="6271" idx="0"/>
            <a:endCxn id="6273" idx="2"/>
          </p:cNvCxnSpPr>
          <p:nvPr/>
        </p:nvCxnSpPr>
        <p:spPr>
          <a:xfrm rot="10800000">
            <a:off x="7336329" y="770484"/>
            <a:ext cx="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73" name="Google Shape;6273;p108"/>
          <p:cNvSpPr/>
          <p:nvPr/>
        </p:nvSpPr>
        <p:spPr>
          <a:xfrm>
            <a:off x="7206417" y="55802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h</a:t>
            </a:r>
            <a:r>
              <a:rPr lang="en-GB" sz="900" baseline="-25000"/>
              <a:t>i+1</a:t>
            </a:r>
            <a:endParaRPr sz="900" baseline="-25000"/>
          </a:p>
        </p:txBody>
      </p:sp>
      <p:cxnSp>
        <p:nvCxnSpPr>
          <p:cNvPr id="6274" name="Google Shape;6274;p108"/>
          <p:cNvCxnSpPr>
            <a:stCxn id="6251" idx="3"/>
            <a:endCxn id="6260" idx="2"/>
          </p:cNvCxnSpPr>
          <p:nvPr/>
        </p:nvCxnSpPr>
        <p:spPr>
          <a:xfrm rot="10800000" flipH="1">
            <a:off x="6815574" y="2858100"/>
            <a:ext cx="1022700" cy="1054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75" name="Google Shape;6275;p108"/>
          <p:cNvCxnSpPr>
            <a:stCxn id="6251" idx="3"/>
            <a:endCxn id="6258" idx="2"/>
          </p:cNvCxnSpPr>
          <p:nvPr/>
        </p:nvCxnSpPr>
        <p:spPr>
          <a:xfrm rot="10800000" flipH="1">
            <a:off x="6815574" y="2849400"/>
            <a:ext cx="370200" cy="1063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76" name="Google Shape;6276;p108"/>
          <p:cNvCxnSpPr>
            <a:stCxn id="6260" idx="0"/>
            <a:endCxn id="6264" idx="2"/>
          </p:cNvCxnSpPr>
          <p:nvPr/>
        </p:nvCxnSpPr>
        <p:spPr>
          <a:xfrm rot="5400000" flipH="1">
            <a:off x="7680929" y="2414645"/>
            <a:ext cx="167700" cy="1467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77" name="Google Shape;6277;p108"/>
          <p:cNvCxnSpPr>
            <a:stCxn id="6258" idx="0"/>
            <a:endCxn id="6263" idx="2"/>
          </p:cNvCxnSpPr>
          <p:nvPr/>
        </p:nvCxnSpPr>
        <p:spPr>
          <a:xfrm rot="5400000" flipH="1">
            <a:off x="7036833" y="2414293"/>
            <a:ext cx="145500" cy="1524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78" name="Google Shape;6278;p108"/>
          <p:cNvCxnSpPr>
            <a:stCxn id="6251" idx="1"/>
            <a:endCxn id="6256" idx="2"/>
          </p:cNvCxnSpPr>
          <p:nvPr/>
        </p:nvCxnSpPr>
        <p:spPr>
          <a:xfrm rot="10800000">
            <a:off x="6230574" y="2850600"/>
            <a:ext cx="324900" cy="1062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79" name="Google Shape;6279;p108"/>
          <p:cNvCxnSpPr>
            <a:stCxn id="6256" idx="0"/>
            <a:endCxn id="6262" idx="2"/>
          </p:cNvCxnSpPr>
          <p:nvPr/>
        </p:nvCxnSpPr>
        <p:spPr>
          <a:xfrm rot="-5400000">
            <a:off x="6227221" y="2415774"/>
            <a:ext cx="151800" cy="1452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280" name="Google Shape;6280;p108"/>
          <p:cNvCxnSpPr>
            <a:stCxn id="6250" idx="0"/>
            <a:endCxn id="6259" idx="2"/>
          </p:cNvCxnSpPr>
          <p:nvPr/>
        </p:nvCxnSpPr>
        <p:spPr>
          <a:xfrm rot="-5400000">
            <a:off x="6689479" y="2853975"/>
            <a:ext cx="180900" cy="1719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1" name="Google Shape;6281;p108"/>
          <p:cNvCxnSpPr>
            <a:stCxn id="6250" idx="0"/>
            <a:endCxn id="6257" idx="2"/>
          </p:cNvCxnSpPr>
          <p:nvPr/>
        </p:nvCxnSpPr>
        <p:spPr>
          <a:xfrm rot="5400000" flipH="1">
            <a:off x="6528379" y="2864775"/>
            <a:ext cx="180000" cy="1512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2" name="Google Shape;6282;p108"/>
          <p:cNvCxnSpPr>
            <a:stCxn id="6250" idx="3"/>
            <a:endCxn id="6261" idx="2"/>
          </p:cNvCxnSpPr>
          <p:nvPr/>
        </p:nvCxnSpPr>
        <p:spPr>
          <a:xfrm rot="10800000" flipH="1">
            <a:off x="6824029" y="2850375"/>
            <a:ext cx="687900" cy="286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3" name="Google Shape;6283;p108"/>
          <p:cNvCxnSpPr>
            <a:stCxn id="6257" idx="0"/>
            <a:endCxn id="6262" idx="2"/>
          </p:cNvCxnSpPr>
          <p:nvPr/>
        </p:nvCxnSpPr>
        <p:spPr>
          <a:xfrm rot="5400000" flipH="1">
            <a:off x="6383297" y="2404674"/>
            <a:ext cx="151800" cy="1674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4" name="Google Shape;6284;p108"/>
          <p:cNvCxnSpPr>
            <a:stCxn id="6259" idx="0"/>
            <a:endCxn id="6263" idx="2"/>
          </p:cNvCxnSpPr>
          <p:nvPr/>
        </p:nvCxnSpPr>
        <p:spPr>
          <a:xfrm rot="-5400000">
            <a:off x="6877009" y="2406643"/>
            <a:ext cx="145500" cy="1677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5" name="Google Shape;6285;p108"/>
          <p:cNvCxnSpPr>
            <a:stCxn id="6261" idx="0"/>
            <a:endCxn id="6264" idx="2"/>
          </p:cNvCxnSpPr>
          <p:nvPr/>
        </p:nvCxnSpPr>
        <p:spPr>
          <a:xfrm rot="-5400000">
            <a:off x="7521559" y="2394475"/>
            <a:ext cx="160200" cy="1794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6" name="Google Shape;6286;p108"/>
          <p:cNvCxnSpPr>
            <a:stCxn id="6263" idx="0"/>
            <a:endCxn id="6265" idx="2"/>
          </p:cNvCxnSpPr>
          <p:nvPr/>
        </p:nvCxnSpPr>
        <p:spPr>
          <a:xfrm rot="5400000" flipH="1">
            <a:off x="6890969" y="2054210"/>
            <a:ext cx="175500" cy="1095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7" name="Google Shape;6287;p108"/>
          <p:cNvCxnSpPr>
            <a:stCxn id="6265" idx="0"/>
            <a:endCxn id="6270" idx="2"/>
          </p:cNvCxnSpPr>
          <p:nvPr/>
        </p:nvCxnSpPr>
        <p:spPr>
          <a:xfrm rot="5400000" flipH="1">
            <a:off x="6746035" y="1557125"/>
            <a:ext cx="141300" cy="2145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8" name="Google Shape;6288;p108"/>
          <p:cNvCxnSpPr>
            <a:stCxn id="6266" idx="0"/>
            <a:endCxn id="6270" idx="2"/>
          </p:cNvCxnSpPr>
          <p:nvPr/>
        </p:nvCxnSpPr>
        <p:spPr>
          <a:xfrm rot="-5400000">
            <a:off x="6547285" y="1573025"/>
            <a:ext cx="141300" cy="1827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9" name="Google Shape;6289;p108"/>
          <p:cNvCxnSpPr>
            <a:stCxn id="6268" idx="0"/>
            <a:endCxn id="6269" idx="2"/>
          </p:cNvCxnSpPr>
          <p:nvPr/>
        </p:nvCxnSpPr>
        <p:spPr>
          <a:xfrm rot="5400000" flipH="1">
            <a:off x="6017879" y="1547225"/>
            <a:ext cx="141300" cy="2343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0" name="Google Shape;6290;p108"/>
          <p:cNvCxnSpPr>
            <a:stCxn id="6267" idx="0"/>
            <a:endCxn id="6269" idx="2"/>
          </p:cNvCxnSpPr>
          <p:nvPr/>
        </p:nvCxnSpPr>
        <p:spPr>
          <a:xfrm rot="-5400000">
            <a:off x="5805803" y="1562699"/>
            <a:ext cx="134400" cy="1965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1" name="Google Shape;6291;p108"/>
          <p:cNvCxnSpPr>
            <a:stCxn id="6262" idx="0"/>
            <a:endCxn id="6266" idx="2"/>
          </p:cNvCxnSpPr>
          <p:nvPr/>
        </p:nvCxnSpPr>
        <p:spPr>
          <a:xfrm rot="-5400000">
            <a:off x="6366012" y="2030788"/>
            <a:ext cx="170100" cy="1509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2" name="Google Shape;6292;p108"/>
          <p:cNvCxnSpPr>
            <a:stCxn id="6262" idx="0"/>
            <a:endCxn id="6268" idx="2"/>
          </p:cNvCxnSpPr>
          <p:nvPr/>
        </p:nvCxnSpPr>
        <p:spPr>
          <a:xfrm rot="5400000" flipH="1">
            <a:off x="6205662" y="2021338"/>
            <a:ext cx="170100" cy="1698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3" name="Google Shape;6293;p108"/>
          <p:cNvCxnSpPr>
            <a:stCxn id="6269" idx="0"/>
            <a:endCxn id="6271" idx="2"/>
          </p:cNvCxnSpPr>
          <p:nvPr/>
        </p:nvCxnSpPr>
        <p:spPr>
          <a:xfrm rot="10800000" flipH="1">
            <a:off x="5971283" y="1199025"/>
            <a:ext cx="1365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4" name="Google Shape;6294;p108"/>
          <p:cNvCxnSpPr>
            <a:stCxn id="6270" idx="0"/>
            <a:endCxn id="6271" idx="2"/>
          </p:cNvCxnSpPr>
          <p:nvPr/>
        </p:nvCxnSpPr>
        <p:spPr>
          <a:xfrm rot="10800000" flipH="1">
            <a:off x="6709287" y="1199025"/>
            <a:ext cx="627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5" name="Google Shape;6295;p108"/>
          <p:cNvCxnSpPr>
            <a:stCxn id="6264" idx="0"/>
            <a:endCxn id="6271" idx="2"/>
          </p:cNvCxnSpPr>
          <p:nvPr/>
        </p:nvCxnSpPr>
        <p:spPr>
          <a:xfrm rot="10800000">
            <a:off x="7336454" y="1198947"/>
            <a:ext cx="354900" cy="9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6" name="Google Shape;6296;p108"/>
          <p:cNvSpPr txBox="1"/>
          <p:nvPr/>
        </p:nvSpPr>
        <p:spPr>
          <a:xfrm>
            <a:off x="6493053" y="3953964"/>
            <a:ext cx="766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</a:t>
            </a:r>
            <a:r>
              <a:rPr lang="en-GB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</a:t>
            </a: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297" name="Google Shape;6297;p108"/>
          <p:cNvCxnSpPr>
            <a:stCxn id="6250" idx="1"/>
            <a:endCxn id="6267" idx="2"/>
          </p:cNvCxnSpPr>
          <p:nvPr/>
        </p:nvCxnSpPr>
        <p:spPr>
          <a:xfrm rot="10800000">
            <a:off x="5774629" y="2014275"/>
            <a:ext cx="789300" cy="1122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2" name="Google Shape;6302;p109"/>
          <p:cNvSpPr/>
          <p:nvPr/>
        </p:nvSpPr>
        <p:spPr>
          <a:xfrm>
            <a:off x="2475838" y="1755837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3" name="Google Shape;6303;p109"/>
          <p:cNvSpPr/>
          <p:nvPr/>
        </p:nvSpPr>
        <p:spPr>
          <a:xfrm>
            <a:off x="2478823" y="2030254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4" name="Google Shape;6304;p109"/>
          <p:cNvSpPr/>
          <p:nvPr/>
        </p:nvSpPr>
        <p:spPr>
          <a:xfrm>
            <a:off x="2571349" y="2129848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5" name="Google Shape;6305;p109"/>
          <p:cNvSpPr/>
          <p:nvPr/>
        </p:nvSpPr>
        <p:spPr>
          <a:xfrm>
            <a:off x="2664605" y="2129848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6" name="Google Shape;6306;p109"/>
          <p:cNvSpPr/>
          <p:nvPr/>
        </p:nvSpPr>
        <p:spPr>
          <a:xfrm>
            <a:off x="2478093" y="2129848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7" name="Google Shape;6307;p109"/>
          <p:cNvSpPr/>
          <p:nvPr/>
        </p:nvSpPr>
        <p:spPr>
          <a:xfrm>
            <a:off x="2479873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8" name="Google Shape;6308;p109"/>
          <p:cNvSpPr/>
          <p:nvPr/>
        </p:nvSpPr>
        <p:spPr>
          <a:xfrm>
            <a:off x="257384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9" name="Google Shape;6309;p109"/>
          <p:cNvSpPr/>
          <p:nvPr/>
        </p:nvSpPr>
        <p:spPr>
          <a:xfrm>
            <a:off x="266886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10" name="Google Shape;6310;p109"/>
          <p:cNvCxnSpPr/>
          <p:nvPr/>
        </p:nvCxnSpPr>
        <p:spPr>
          <a:xfrm>
            <a:off x="2514766" y="2091640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1" name="Google Shape;6311;p109"/>
          <p:cNvCxnSpPr/>
          <p:nvPr/>
        </p:nvCxnSpPr>
        <p:spPr>
          <a:xfrm>
            <a:off x="2546599" y="2058270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2" name="Google Shape;6312;p109"/>
          <p:cNvCxnSpPr/>
          <p:nvPr/>
        </p:nvCxnSpPr>
        <p:spPr>
          <a:xfrm>
            <a:off x="2476982" y="2228363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3" name="Google Shape;6313;p109"/>
          <p:cNvCxnSpPr/>
          <p:nvPr/>
        </p:nvCxnSpPr>
        <p:spPr>
          <a:xfrm>
            <a:off x="2476982" y="234558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4" name="Google Shape;6314;p109"/>
          <p:cNvSpPr/>
          <p:nvPr/>
        </p:nvSpPr>
        <p:spPr>
          <a:xfrm>
            <a:off x="2762469" y="2094211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15" name="Google Shape;6315;p109"/>
          <p:cNvSpPr/>
          <p:nvPr/>
        </p:nvSpPr>
        <p:spPr>
          <a:xfrm>
            <a:off x="2798913" y="2059814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16" name="Google Shape;6316;p109"/>
          <p:cNvSpPr/>
          <p:nvPr/>
        </p:nvSpPr>
        <p:spPr>
          <a:xfrm>
            <a:off x="2828942" y="2033119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317" name="Google Shape;6317;p109"/>
          <p:cNvCxnSpPr/>
          <p:nvPr/>
        </p:nvCxnSpPr>
        <p:spPr>
          <a:xfrm rot="10800000" flipH="1">
            <a:off x="2760149" y="2127902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8" name="Google Shape;6318;p109"/>
          <p:cNvCxnSpPr/>
          <p:nvPr/>
        </p:nvCxnSpPr>
        <p:spPr>
          <a:xfrm rot="10800000" flipH="1">
            <a:off x="2760149" y="2241869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9" name="Google Shape;6319;p109"/>
          <p:cNvSpPr/>
          <p:nvPr/>
        </p:nvSpPr>
        <p:spPr>
          <a:xfrm>
            <a:off x="3262254" y="1755859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20" name="Google Shape;6320;p109"/>
          <p:cNvCxnSpPr/>
          <p:nvPr/>
        </p:nvCxnSpPr>
        <p:spPr>
          <a:xfrm rot="10800000" flipH="1">
            <a:off x="2817702" y="2163148"/>
            <a:ext cx="455400" cy="79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21" name="Google Shape;6321;p109"/>
          <p:cNvSpPr/>
          <p:nvPr/>
        </p:nvSpPr>
        <p:spPr>
          <a:xfrm>
            <a:off x="3262254" y="2077459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2" name="Google Shape;6322;p109"/>
          <p:cNvSpPr/>
          <p:nvPr/>
        </p:nvSpPr>
        <p:spPr>
          <a:xfrm>
            <a:off x="4246676" y="1752361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3" name="Google Shape;6323;p109"/>
          <p:cNvSpPr/>
          <p:nvPr/>
        </p:nvSpPr>
        <p:spPr>
          <a:xfrm>
            <a:off x="4249660" y="2026778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4" name="Google Shape;6324;p109"/>
          <p:cNvSpPr/>
          <p:nvPr/>
        </p:nvSpPr>
        <p:spPr>
          <a:xfrm>
            <a:off x="4342187" y="2126372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5" name="Google Shape;6325;p109"/>
          <p:cNvSpPr/>
          <p:nvPr/>
        </p:nvSpPr>
        <p:spPr>
          <a:xfrm>
            <a:off x="4435443" y="2126372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6" name="Google Shape;6326;p109"/>
          <p:cNvSpPr/>
          <p:nvPr/>
        </p:nvSpPr>
        <p:spPr>
          <a:xfrm>
            <a:off x="4248930" y="2126372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7" name="Google Shape;6327;p109"/>
          <p:cNvSpPr/>
          <p:nvPr/>
        </p:nvSpPr>
        <p:spPr>
          <a:xfrm>
            <a:off x="4250710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8" name="Google Shape;6328;p109"/>
          <p:cNvSpPr/>
          <p:nvPr/>
        </p:nvSpPr>
        <p:spPr>
          <a:xfrm>
            <a:off x="4344685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109"/>
          <p:cNvSpPr/>
          <p:nvPr/>
        </p:nvSpPr>
        <p:spPr>
          <a:xfrm>
            <a:off x="4439706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30" name="Google Shape;6330;p109"/>
          <p:cNvCxnSpPr/>
          <p:nvPr/>
        </p:nvCxnSpPr>
        <p:spPr>
          <a:xfrm>
            <a:off x="4285603" y="2088164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1" name="Google Shape;6331;p109"/>
          <p:cNvCxnSpPr/>
          <p:nvPr/>
        </p:nvCxnSpPr>
        <p:spPr>
          <a:xfrm>
            <a:off x="4317437" y="2054794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2" name="Google Shape;6332;p109"/>
          <p:cNvCxnSpPr/>
          <p:nvPr/>
        </p:nvCxnSpPr>
        <p:spPr>
          <a:xfrm>
            <a:off x="4247819" y="2224887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3" name="Google Shape;6333;p109"/>
          <p:cNvCxnSpPr/>
          <p:nvPr/>
        </p:nvCxnSpPr>
        <p:spPr>
          <a:xfrm>
            <a:off x="4247819" y="2342105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4" name="Google Shape;6334;p109"/>
          <p:cNvSpPr/>
          <p:nvPr/>
        </p:nvSpPr>
        <p:spPr>
          <a:xfrm>
            <a:off x="4533306" y="2090734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35" name="Google Shape;6335;p109"/>
          <p:cNvSpPr/>
          <p:nvPr/>
        </p:nvSpPr>
        <p:spPr>
          <a:xfrm>
            <a:off x="4569751" y="2056338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36" name="Google Shape;6336;p109"/>
          <p:cNvSpPr/>
          <p:nvPr/>
        </p:nvSpPr>
        <p:spPr>
          <a:xfrm>
            <a:off x="4599779" y="2029643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337" name="Google Shape;6337;p109"/>
          <p:cNvCxnSpPr/>
          <p:nvPr/>
        </p:nvCxnSpPr>
        <p:spPr>
          <a:xfrm rot="10800000" flipH="1">
            <a:off x="4530986" y="2124426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8" name="Google Shape;6338;p109"/>
          <p:cNvCxnSpPr/>
          <p:nvPr/>
        </p:nvCxnSpPr>
        <p:spPr>
          <a:xfrm rot="10800000" flipH="1">
            <a:off x="4530986" y="2238393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9" name="Google Shape;6339;p109"/>
          <p:cNvSpPr/>
          <p:nvPr/>
        </p:nvSpPr>
        <p:spPr>
          <a:xfrm>
            <a:off x="4959941" y="1755845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0" name="Google Shape;6340;p109"/>
          <p:cNvSpPr/>
          <p:nvPr/>
        </p:nvSpPr>
        <p:spPr>
          <a:xfrm>
            <a:off x="5049864" y="2129856"/>
            <a:ext cx="93300" cy="10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1" name="Google Shape;6341;p109"/>
          <p:cNvSpPr/>
          <p:nvPr/>
        </p:nvSpPr>
        <p:spPr>
          <a:xfrm>
            <a:off x="5143121" y="2129856"/>
            <a:ext cx="93300" cy="10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2" name="Google Shape;6342;p109"/>
          <p:cNvSpPr/>
          <p:nvPr/>
        </p:nvSpPr>
        <p:spPr>
          <a:xfrm>
            <a:off x="4959940" y="2092470"/>
            <a:ext cx="190500" cy="33600"/>
          </a:xfrm>
          <a:prstGeom prst="parallelogram">
            <a:avLst>
              <a:gd name="adj" fmla="val 94805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3" name="Google Shape;6343;p109"/>
          <p:cNvSpPr/>
          <p:nvPr/>
        </p:nvSpPr>
        <p:spPr>
          <a:xfrm>
            <a:off x="5052359" y="2092167"/>
            <a:ext cx="129000" cy="336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4" name="Google Shape;6344;p109"/>
          <p:cNvSpPr/>
          <p:nvPr/>
        </p:nvSpPr>
        <p:spPr>
          <a:xfrm>
            <a:off x="5145168" y="2092127"/>
            <a:ext cx="129000" cy="33600"/>
          </a:xfrm>
          <a:prstGeom prst="parallelogram">
            <a:avLst>
              <a:gd name="adj" fmla="val 9189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45" name="Google Shape;6345;p109"/>
          <p:cNvCxnSpPr/>
          <p:nvPr/>
        </p:nvCxnSpPr>
        <p:spPr>
          <a:xfrm>
            <a:off x="4993281" y="2091648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6" name="Google Shape;6346;p109"/>
          <p:cNvCxnSpPr/>
          <p:nvPr/>
        </p:nvCxnSpPr>
        <p:spPr>
          <a:xfrm>
            <a:off x="4955497" y="222837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7" name="Google Shape;6347;p109"/>
          <p:cNvCxnSpPr/>
          <p:nvPr/>
        </p:nvCxnSpPr>
        <p:spPr>
          <a:xfrm rot="10800000" flipH="1">
            <a:off x="5238145" y="2190828"/>
            <a:ext cx="38400" cy="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8" name="Google Shape;6348;p109"/>
          <p:cNvSpPr/>
          <p:nvPr/>
        </p:nvSpPr>
        <p:spPr>
          <a:xfrm>
            <a:off x="5237793" y="2093064"/>
            <a:ext cx="38126" cy="13484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349" name="Google Shape;6349;p109"/>
          <p:cNvCxnSpPr/>
          <p:nvPr/>
        </p:nvCxnSpPr>
        <p:spPr>
          <a:xfrm rot="10800000" flipH="1">
            <a:off x="4584705" y="2180202"/>
            <a:ext cx="384000" cy="6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50" name="Google Shape;6350;p109"/>
          <p:cNvSpPr/>
          <p:nvPr/>
        </p:nvSpPr>
        <p:spPr>
          <a:xfrm>
            <a:off x="4956608" y="2129856"/>
            <a:ext cx="93300" cy="10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1" name="Google Shape;6351;p109"/>
          <p:cNvSpPr/>
          <p:nvPr/>
        </p:nvSpPr>
        <p:spPr>
          <a:xfrm>
            <a:off x="5700925" y="1752350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2" name="Google Shape;6352;p109"/>
          <p:cNvSpPr/>
          <p:nvPr/>
        </p:nvSpPr>
        <p:spPr>
          <a:xfrm>
            <a:off x="5700926" y="2073950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53" name="Google Shape;6353;p109"/>
          <p:cNvCxnSpPr/>
          <p:nvPr/>
        </p:nvCxnSpPr>
        <p:spPr>
          <a:xfrm rot="10800000" flipH="1">
            <a:off x="5269587" y="2159709"/>
            <a:ext cx="437400" cy="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Google Shape;6850;p71"/>
          <p:cNvSpPr/>
          <p:nvPr/>
        </p:nvSpPr>
        <p:spPr>
          <a:xfrm>
            <a:off x="5509175" y="1435125"/>
            <a:ext cx="1423500" cy="1399800"/>
          </a:xfrm>
          <a:prstGeom prst="cube">
            <a:avLst>
              <a:gd name="adj" fmla="val 77881"/>
            </a:avLst>
          </a:prstGeom>
          <a:solidFill>
            <a:srgbClr val="E6913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1" name="Google Shape;6851;p71"/>
          <p:cNvSpPr/>
          <p:nvPr/>
        </p:nvSpPr>
        <p:spPr>
          <a:xfrm>
            <a:off x="2805679" y="3109184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2" name="Google Shape;6852;p71"/>
          <p:cNvSpPr/>
          <p:nvPr/>
        </p:nvSpPr>
        <p:spPr>
          <a:xfrm>
            <a:off x="3081550" y="2340575"/>
            <a:ext cx="460500" cy="413400"/>
          </a:xfrm>
          <a:prstGeom prst="cube">
            <a:avLst>
              <a:gd name="adj" fmla="val 53665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3" name="Google Shape;6853;p71"/>
          <p:cNvSpPr/>
          <p:nvPr/>
        </p:nvSpPr>
        <p:spPr>
          <a:xfrm>
            <a:off x="3790101" y="3105686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4" name="Google Shape;6854;p71"/>
          <p:cNvSpPr/>
          <p:nvPr/>
        </p:nvSpPr>
        <p:spPr>
          <a:xfrm>
            <a:off x="3793085" y="3380103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5" name="Google Shape;6855;p71"/>
          <p:cNvSpPr/>
          <p:nvPr/>
        </p:nvSpPr>
        <p:spPr>
          <a:xfrm>
            <a:off x="3885612" y="3479697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6" name="Google Shape;6856;p71"/>
          <p:cNvSpPr/>
          <p:nvPr/>
        </p:nvSpPr>
        <p:spPr>
          <a:xfrm>
            <a:off x="3978868" y="3479697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7" name="Google Shape;6857;p71"/>
          <p:cNvSpPr/>
          <p:nvPr/>
        </p:nvSpPr>
        <p:spPr>
          <a:xfrm>
            <a:off x="3792355" y="3479697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8" name="Google Shape;6858;p71"/>
          <p:cNvSpPr/>
          <p:nvPr/>
        </p:nvSpPr>
        <p:spPr>
          <a:xfrm>
            <a:off x="3794135" y="3380103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9" name="Google Shape;6859;p71"/>
          <p:cNvSpPr/>
          <p:nvPr/>
        </p:nvSpPr>
        <p:spPr>
          <a:xfrm>
            <a:off x="3888110" y="3380103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0" name="Google Shape;6860;p71"/>
          <p:cNvSpPr/>
          <p:nvPr/>
        </p:nvSpPr>
        <p:spPr>
          <a:xfrm>
            <a:off x="3983131" y="3380103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61" name="Google Shape;6861;p71"/>
          <p:cNvCxnSpPr/>
          <p:nvPr/>
        </p:nvCxnSpPr>
        <p:spPr>
          <a:xfrm>
            <a:off x="3829028" y="3441489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2" name="Google Shape;6862;p71"/>
          <p:cNvCxnSpPr/>
          <p:nvPr/>
        </p:nvCxnSpPr>
        <p:spPr>
          <a:xfrm>
            <a:off x="3860862" y="3408119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3" name="Google Shape;6863;p71"/>
          <p:cNvCxnSpPr/>
          <p:nvPr/>
        </p:nvCxnSpPr>
        <p:spPr>
          <a:xfrm>
            <a:off x="3791244" y="3578212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4" name="Google Shape;6864;p71"/>
          <p:cNvCxnSpPr/>
          <p:nvPr/>
        </p:nvCxnSpPr>
        <p:spPr>
          <a:xfrm>
            <a:off x="3791244" y="3695430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5" name="Google Shape;6865;p71"/>
          <p:cNvSpPr/>
          <p:nvPr/>
        </p:nvSpPr>
        <p:spPr>
          <a:xfrm>
            <a:off x="4076731" y="3444059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66" name="Google Shape;6866;p71"/>
          <p:cNvSpPr/>
          <p:nvPr/>
        </p:nvSpPr>
        <p:spPr>
          <a:xfrm>
            <a:off x="4113176" y="3409663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67" name="Google Shape;6867;p71"/>
          <p:cNvSpPr/>
          <p:nvPr/>
        </p:nvSpPr>
        <p:spPr>
          <a:xfrm>
            <a:off x="4143204" y="3382968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868" name="Google Shape;6868;p71"/>
          <p:cNvCxnSpPr/>
          <p:nvPr/>
        </p:nvCxnSpPr>
        <p:spPr>
          <a:xfrm rot="10800000" flipH="1">
            <a:off x="4074411" y="3477751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9" name="Google Shape;6869;p71"/>
          <p:cNvCxnSpPr/>
          <p:nvPr/>
        </p:nvCxnSpPr>
        <p:spPr>
          <a:xfrm rot="10800000" flipH="1">
            <a:off x="4074411" y="3591718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0" name="Google Shape;6870;p71"/>
          <p:cNvSpPr/>
          <p:nvPr/>
        </p:nvSpPr>
        <p:spPr>
          <a:xfrm>
            <a:off x="4517216" y="3109170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1" name="Google Shape;6871;p71"/>
          <p:cNvSpPr/>
          <p:nvPr/>
        </p:nvSpPr>
        <p:spPr>
          <a:xfrm>
            <a:off x="4593289" y="3483181"/>
            <a:ext cx="93300" cy="10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2" name="Google Shape;6872;p71"/>
          <p:cNvSpPr/>
          <p:nvPr/>
        </p:nvSpPr>
        <p:spPr>
          <a:xfrm>
            <a:off x="4686546" y="3483181"/>
            <a:ext cx="93300" cy="10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3" name="Google Shape;6873;p71"/>
          <p:cNvSpPr/>
          <p:nvPr/>
        </p:nvSpPr>
        <p:spPr>
          <a:xfrm>
            <a:off x="4503365" y="3445795"/>
            <a:ext cx="190500" cy="33600"/>
          </a:xfrm>
          <a:prstGeom prst="parallelogram">
            <a:avLst>
              <a:gd name="adj" fmla="val 94805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4" name="Google Shape;6874;p71"/>
          <p:cNvSpPr/>
          <p:nvPr/>
        </p:nvSpPr>
        <p:spPr>
          <a:xfrm>
            <a:off x="4595784" y="3445492"/>
            <a:ext cx="129000" cy="336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5" name="Google Shape;6875;p71"/>
          <p:cNvSpPr/>
          <p:nvPr/>
        </p:nvSpPr>
        <p:spPr>
          <a:xfrm>
            <a:off x="4688593" y="3445452"/>
            <a:ext cx="129000" cy="33600"/>
          </a:xfrm>
          <a:prstGeom prst="parallelogram">
            <a:avLst>
              <a:gd name="adj" fmla="val 9189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76" name="Google Shape;6876;p71"/>
          <p:cNvCxnSpPr/>
          <p:nvPr/>
        </p:nvCxnSpPr>
        <p:spPr>
          <a:xfrm>
            <a:off x="4536706" y="3444973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7" name="Google Shape;6877;p71"/>
          <p:cNvCxnSpPr/>
          <p:nvPr/>
        </p:nvCxnSpPr>
        <p:spPr>
          <a:xfrm>
            <a:off x="4498922" y="3581696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8" name="Google Shape;6878;p71"/>
          <p:cNvCxnSpPr/>
          <p:nvPr/>
        </p:nvCxnSpPr>
        <p:spPr>
          <a:xfrm rot="10800000" flipH="1">
            <a:off x="4781570" y="3544153"/>
            <a:ext cx="38400" cy="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9" name="Google Shape;6879;p71"/>
          <p:cNvSpPr/>
          <p:nvPr/>
        </p:nvSpPr>
        <p:spPr>
          <a:xfrm>
            <a:off x="4781218" y="3446389"/>
            <a:ext cx="38126" cy="13484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880" name="Google Shape;6880;p71"/>
          <p:cNvCxnSpPr/>
          <p:nvPr/>
        </p:nvCxnSpPr>
        <p:spPr>
          <a:xfrm rot="10800000" flipH="1">
            <a:off x="4128130" y="3533527"/>
            <a:ext cx="384000" cy="6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1" name="Google Shape;6881;p71"/>
          <p:cNvSpPr/>
          <p:nvPr/>
        </p:nvSpPr>
        <p:spPr>
          <a:xfrm>
            <a:off x="4500033" y="3483181"/>
            <a:ext cx="93300" cy="10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2" name="Google Shape;6882;p71"/>
          <p:cNvSpPr/>
          <p:nvPr/>
        </p:nvSpPr>
        <p:spPr>
          <a:xfrm>
            <a:off x="5244350" y="3105675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3" name="Google Shape;6883;p71"/>
          <p:cNvSpPr/>
          <p:nvPr/>
        </p:nvSpPr>
        <p:spPr>
          <a:xfrm>
            <a:off x="5244351" y="3427275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84" name="Google Shape;6884;p71"/>
          <p:cNvCxnSpPr/>
          <p:nvPr/>
        </p:nvCxnSpPr>
        <p:spPr>
          <a:xfrm rot="10800000" flipH="1">
            <a:off x="4813012" y="3513034"/>
            <a:ext cx="437400" cy="1500"/>
          </a:xfrm>
          <a:prstGeom prst="curvedConnector3">
            <a:avLst>
              <a:gd name="adj1" fmla="val 100935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885" name="Google Shape;6885;p7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1406327" y="1086938"/>
            <a:ext cx="1261248" cy="135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6" name="Google Shape;6886;p7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785800" y="1723014"/>
            <a:ext cx="1261248" cy="1353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7" name="Google Shape;6887;p71"/>
          <p:cNvGrpSpPr/>
          <p:nvPr/>
        </p:nvGrpSpPr>
        <p:grpSpPr>
          <a:xfrm>
            <a:off x="840807" y="2192929"/>
            <a:ext cx="383067" cy="413400"/>
            <a:chOff x="2476982" y="2030254"/>
            <a:chExt cx="383067" cy="413400"/>
          </a:xfrm>
        </p:grpSpPr>
        <p:sp>
          <p:nvSpPr>
            <p:cNvPr id="6888" name="Google Shape;6888;p71"/>
            <p:cNvSpPr/>
            <p:nvPr/>
          </p:nvSpPr>
          <p:spPr>
            <a:xfrm>
              <a:off x="2478823" y="2030254"/>
              <a:ext cx="380400" cy="413400"/>
            </a:xfrm>
            <a:prstGeom prst="cube">
              <a:avLst>
                <a:gd name="adj" fmla="val 2553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71"/>
            <p:cNvSpPr/>
            <p:nvPr/>
          </p:nvSpPr>
          <p:spPr>
            <a:xfrm>
              <a:off x="2571349" y="2129848"/>
              <a:ext cx="93300" cy="313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71"/>
            <p:cNvSpPr/>
            <p:nvPr/>
          </p:nvSpPr>
          <p:spPr>
            <a:xfrm>
              <a:off x="2664605" y="2129848"/>
              <a:ext cx="93300" cy="313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71"/>
            <p:cNvSpPr/>
            <p:nvPr/>
          </p:nvSpPr>
          <p:spPr>
            <a:xfrm>
              <a:off x="2478093" y="2129848"/>
              <a:ext cx="93300" cy="3138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71"/>
            <p:cNvSpPr/>
            <p:nvPr/>
          </p:nvSpPr>
          <p:spPr>
            <a:xfrm>
              <a:off x="2479873" y="2030254"/>
              <a:ext cx="190500" cy="95400"/>
            </a:xfrm>
            <a:prstGeom prst="parallelogram">
              <a:avLst>
                <a:gd name="adj" fmla="val 9965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71"/>
            <p:cNvSpPr/>
            <p:nvPr/>
          </p:nvSpPr>
          <p:spPr>
            <a:xfrm>
              <a:off x="2573848" y="2030254"/>
              <a:ext cx="190500" cy="95400"/>
            </a:xfrm>
            <a:prstGeom prst="parallelogram">
              <a:avLst>
                <a:gd name="adj" fmla="val 9965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71"/>
            <p:cNvSpPr/>
            <p:nvPr/>
          </p:nvSpPr>
          <p:spPr>
            <a:xfrm>
              <a:off x="2668868" y="2030254"/>
              <a:ext cx="190500" cy="95400"/>
            </a:xfrm>
            <a:prstGeom prst="parallelogram">
              <a:avLst>
                <a:gd name="adj" fmla="val 9965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95" name="Google Shape;6895;p71"/>
            <p:cNvCxnSpPr/>
            <p:nvPr/>
          </p:nvCxnSpPr>
          <p:spPr>
            <a:xfrm>
              <a:off x="2514766" y="2091640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6" name="Google Shape;6896;p71"/>
            <p:cNvCxnSpPr/>
            <p:nvPr/>
          </p:nvCxnSpPr>
          <p:spPr>
            <a:xfrm>
              <a:off x="2546599" y="2058270"/>
              <a:ext cx="2859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7" name="Google Shape;6897;p71"/>
            <p:cNvCxnSpPr/>
            <p:nvPr/>
          </p:nvCxnSpPr>
          <p:spPr>
            <a:xfrm>
              <a:off x="2476982" y="222836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8" name="Google Shape;6898;p71"/>
            <p:cNvCxnSpPr/>
            <p:nvPr/>
          </p:nvCxnSpPr>
          <p:spPr>
            <a:xfrm>
              <a:off x="2476982" y="2345581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99" name="Google Shape;6899;p71"/>
            <p:cNvSpPr/>
            <p:nvPr/>
          </p:nvSpPr>
          <p:spPr>
            <a:xfrm>
              <a:off x="2762469" y="2094211"/>
              <a:ext cx="34641" cy="347228"/>
            </a:xfrm>
            <a:custGeom>
              <a:avLst/>
              <a:gdLst/>
              <a:ahLst/>
              <a:cxnLst/>
              <a:rect l="l" t="t" r="r" b="b"/>
              <a:pathLst>
                <a:path w="3181" h="31885" extrusionOk="0">
                  <a:moveTo>
                    <a:pt x="3181" y="0"/>
                  </a:moveTo>
                  <a:lnTo>
                    <a:pt x="3181" y="28703"/>
                  </a:lnTo>
                  <a:lnTo>
                    <a:pt x="0" y="31885"/>
                  </a:lnTo>
                  <a:lnTo>
                    <a:pt x="0" y="3158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00" name="Google Shape;6900;p71"/>
            <p:cNvSpPr/>
            <p:nvPr/>
          </p:nvSpPr>
          <p:spPr>
            <a:xfrm>
              <a:off x="2798913" y="2059814"/>
              <a:ext cx="30536" cy="346716"/>
            </a:xfrm>
            <a:custGeom>
              <a:avLst/>
              <a:gdLst/>
              <a:ahLst/>
              <a:cxnLst/>
              <a:rect l="l" t="t" r="r" b="b"/>
              <a:pathLst>
                <a:path w="2804" h="31838" extrusionOk="0">
                  <a:moveTo>
                    <a:pt x="2804" y="0"/>
                  </a:moveTo>
                  <a:lnTo>
                    <a:pt x="2804" y="29033"/>
                  </a:lnTo>
                  <a:lnTo>
                    <a:pt x="0" y="31838"/>
                  </a:lnTo>
                  <a:lnTo>
                    <a:pt x="0" y="2969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01" name="Google Shape;6901;p71"/>
            <p:cNvSpPr/>
            <p:nvPr/>
          </p:nvSpPr>
          <p:spPr>
            <a:xfrm>
              <a:off x="2828942" y="2033119"/>
              <a:ext cx="29773" cy="340813"/>
            </a:xfrm>
            <a:custGeom>
              <a:avLst/>
              <a:gdLst/>
              <a:ahLst/>
              <a:cxnLst/>
              <a:rect l="l" t="t" r="r" b="b"/>
              <a:pathLst>
                <a:path w="2734" h="31296" extrusionOk="0">
                  <a:moveTo>
                    <a:pt x="0" y="2545"/>
                  </a:moveTo>
                  <a:lnTo>
                    <a:pt x="2734" y="0"/>
                  </a:lnTo>
                  <a:lnTo>
                    <a:pt x="2734" y="28845"/>
                  </a:lnTo>
                  <a:lnTo>
                    <a:pt x="283" y="31296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902" name="Google Shape;6902;p71"/>
            <p:cNvCxnSpPr/>
            <p:nvPr/>
          </p:nvCxnSpPr>
          <p:spPr>
            <a:xfrm rot="10800000" flipH="1">
              <a:off x="2760149" y="2127902"/>
              <a:ext cx="99900" cy="10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3" name="Google Shape;6903;p71"/>
            <p:cNvCxnSpPr/>
            <p:nvPr/>
          </p:nvCxnSpPr>
          <p:spPr>
            <a:xfrm rot="10800000" flipH="1">
              <a:off x="2760149" y="2241869"/>
              <a:ext cx="99900" cy="10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904" name="Google Shape;6904;p71"/>
          <p:cNvCxnSpPr/>
          <p:nvPr/>
        </p:nvCxnSpPr>
        <p:spPr>
          <a:xfrm>
            <a:off x="1253112" y="2398275"/>
            <a:ext cx="1356000" cy="15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8" name="Google Shape;6358;p110"/>
          <p:cNvSpPr/>
          <p:nvPr/>
        </p:nvSpPr>
        <p:spPr>
          <a:xfrm>
            <a:off x="1873675" y="1228964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9" name="Google Shape;6359;p110"/>
          <p:cNvSpPr/>
          <p:nvPr/>
        </p:nvSpPr>
        <p:spPr>
          <a:xfrm>
            <a:off x="3002214" y="1229000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0" name="Google Shape;6360;p110"/>
          <p:cNvSpPr/>
          <p:nvPr/>
        </p:nvSpPr>
        <p:spPr>
          <a:xfrm>
            <a:off x="3002214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1" name="Google Shape;6361;p110"/>
          <p:cNvSpPr/>
          <p:nvPr/>
        </p:nvSpPr>
        <p:spPr>
          <a:xfrm>
            <a:off x="4414901" y="1223243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2" name="Google Shape;6362;p110"/>
          <p:cNvSpPr/>
          <p:nvPr/>
        </p:nvSpPr>
        <p:spPr>
          <a:xfrm>
            <a:off x="5438467" y="1228977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63" name="Google Shape;6363;p110"/>
          <p:cNvCxnSpPr/>
          <p:nvPr/>
        </p:nvCxnSpPr>
        <p:spPr>
          <a:xfrm>
            <a:off x="5492686" y="1712654"/>
            <a:ext cx="40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64" name="Google Shape;6364;p110"/>
          <p:cNvGrpSpPr/>
          <p:nvPr/>
        </p:nvGrpSpPr>
        <p:grpSpPr>
          <a:xfrm>
            <a:off x="5438484" y="1704704"/>
            <a:ext cx="458224" cy="227991"/>
            <a:chOff x="5668659" y="1713442"/>
            <a:chExt cx="458224" cy="227991"/>
          </a:xfrm>
        </p:grpSpPr>
        <p:grpSp>
          <p:nvGrpSpPr>
            <p:cNvPr id="6365" name="Google Shape;6365;p110"/>
            <p:cNvGrpSpPr/>
            <p:nvPr/>
          </p:nvGrpSpPr>
          <p:grpSpPr>
            <a:xfrm>
              <a:off x="5802485" y="1713507"/>
              <a:ext cx="188679" cy="227926"/>
              <a:chOff x="5802485" y="1713507"/>
              <a:chExt cx="188679" cy="227926"/>
            </a:xfrm>
          </p:grpSpPr>
          <p:sp>
            <p:nvSpPr>
              <p:cNvPr id="6366" name="Google Shape;6366;p110"/>
              <p:cNvSpPr/>
              <p:nvPr/>
            </p:nvSpPr>
            <p:spPr>
              <a:xfrm>
                <a:off x="5802485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110"/>
              <p:cNvSpPr/>
              <p:nvPr/>
            </p:nvSpPr>
            <p:spPr>
              <a:xfrm>
                <a:off x="5806065" y="1713507"/>
                <a:ext cx="185100" cy="55200"/>
              </a:xfrm>
              <a:prstGeom prst="parallelogram">
                <a:avLst>
                  <a:gd name="adj" fmla="val 99657"/>
                </a:avLst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8" name="Google Shape;6368;p110"/>
            <p:cNvGrpSpPr/>
            <p:nvPr/>
          </p:nvGrpSpPr>
          <p:grpSpPr>
            <a:xfrm>
              <a:off x="5936312" y="1713442"/>
              <a:ext cx="190570" cy="227991"/>
              <a:chOff x="5936312" y="1713442"/>
              <a:chExt cx="190570" cy="227991"/>
            </a:xfrm>
          </p:grpSpPr>
          <p:sp>
            <p:nvSpPr>
              <p:cNvPr id="6369" name="Google Shape;6369;p110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110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90"/>
                </a:avLst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110"/>
              <p:cNvSpPr/>
              <p:nvPr/>
            </p:nvSpPr>
            <p:spPr>
              <a:xfrm>
                <a:off x="6072171" y="1714983"/>
                <a:ext cx="54712" cy="221916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372" name="Google Shape;6372;p110"/>
            <p:cNvGrpSpPr/>
            <p:nvPr/>
          </p:nvGrpSpPr>
          <p:grpSpPr>
            <a:xfrm>
              <a:off x="5668659" y="1714000"/>
              <a:ext cx="193488" cy="227433"/>
              <a:chOff x="5668659" y="1714000"/>
              <a:chExt cx="193488" cy="227433"/>
            </a:xfrm>
          </p:grpSpPr>
          <p:sp>
            <p:nvSpPr>
              <p:cNvPr id="6373" name="Google Shape;6373;p110"/>
              <p:cNvSpPr/>
              <p:nvPr/>
            </p:nvSpPr>
            <p:spPr>
              <a:xfrm>
                <a:off x="5673447" y="1714000"/>
                <a:ext cx="188700" cy="55200"/>
              </a:xfrm>
              <a:prstGeom prst="parallelogram">
                <a:avLst>
                  <a:gd name="adj" fmla="val 94805"/>
                </a:avLst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110"/>
              <p:cNvSpPr/>
              <p:nvPr/>
            </p:nvSpPr>
            <p:spPr>
              <a:xfrm>
                <a:off x="5668659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75" name="Google Shape;6375;p110"/>
          <p:cNvSpPr/>
          <p:nvPr/>
        </p:nvSpPr>
        <p:spPr>
          <a:xfrm>
            <a:off x="6501810" y="1223225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6" name="Google Shape;6376;p110"/>
          <p:cNvSpPr/>
          <p:nvPr/>
        </p:nvSpPr>
        <p:spPr>
          <a:xfrm>
            <a:off x="6501812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77" name="Google Shape;6377;p110"/>
          <p:cNvCxnSpPr/>
          <p:nvPr/>
        </p:nvCxnSpPr>
        <p:spPr>
          <a:xfrm rot="10800000" flipH="1">
            <a:off x="5882822" y="1817493"/>
            <a:ext cx="627600" cy="2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378" name="Google Shape;6378;p110"/>
          <p:cNvGrpSpPr/>
          <p:nvPr/>
        </p:nvGrpSpPr>
        <p:grpSpPr>
          <a:xfrm>
            <a:off x="1873680" y="1600871"/>
            <a:ext cx="570552" cy="583354"/>
            <a:chOff x="506259" y="2370079"/>
            <a:chExt cx="560574" cy="638941"/>
          </a:xfrm>
        </p:grpSpPr>
        <p:grpSp>
          <p:nvGrpSpPr>
            <p:cNvPr id="6379" name="Google Shape;6379;p110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6380" name="Google Shape;6380;p110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381" name="Google Shape;6381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382" name="Google Shape;6382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3" name="Google Shape;6383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84" name="Google Shape;6384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385" name="Google Shape;6385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6" name="Google Shape;6386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7" name="Google Shape;6387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388" name="Google Shape;6388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389" name="Google Shape;6389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0" name="Google Shape;6390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391" name="Google Shape;6391;p110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392" name="Google Shape;6392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393" name="Google Shape;6393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4" name="Google Shape;6394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95" name="Google Shape;6395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396" name="Google Shape;6396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7" name="Google Shape;6397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8" name="Google Shape;6398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399" name="Google Shape;6399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400" name="Google Shape;6400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1" name="Google Shape;6401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402" name="Google Shape;6402;p110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403" name="Google Shape;6403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404" name="Google Shape;6404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5" name="Google Shape;6405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06" name="Google Shape;6406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407" name="Google Shape;6407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8" name="Google Shape;6408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9" name="Google Shape;6409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410" name="Google Shape;6410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411" name="Google Shape;6411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2" name="Google Shape;6412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413" name="Google Shape;6413;p110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6414" name="Google Shape;6414;p110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415" name="Google Shape;6415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416" name="Google Shape;6416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7" name="Google Shape;6417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18" name="Google Shape;6418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419" name="Google Shape;6419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0" name="Google Shape;6420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1" name="Google Shape;6421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422" name="Google Shape;6422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423" name="Google Shape;6423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4" name="Google Shape;6424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425" name="Google Shape;6425;p110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426" name="Google Shape;6426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427" name="Google Shape;6427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8" name="Google Shape;6428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29" name="Google Shape;6429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430" name="Google Shape;6430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1" name="Google Shape;6431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2" name="Google Shape;6432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433" name="Google Shape;6433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434" name="Google Shape;6434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5" name="Google Shape;6435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436" name="Google Shape;6436;p110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437" name="Google Shape;6437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438" name="Google Shape;6438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9" name="Google Shape;6439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40" name="Google Shape;6440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441" name="Google Shape;6441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2" name="Google Shape;6442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3" name="Google Shape;6443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444" name="Google Shape;6444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445" name="Google Shape;6445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6" name="Google Shape;6446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447" name="Google Shape;6447;p110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6448" name="Google Shape;6448;p110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449" name="Google Shape;6449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450" name="Google Shape;6450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1" name="Google Shape;6451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52" name="Google Shape;6452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453" name="Google Shape;6453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4" name="Google Shape;6454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5" name="Google Shape;6455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456" name="Google Shape;6456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457" name="Google Shape;6457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8" name="Google Shape;6458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459" name="Google Shape;6459;p110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460" name="Google Shape;6460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461" name="Google Shape;6461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2" name="Google Shape;6462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63" name="Google Shape;6463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464" name="Google Shape;6464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5" name="Google Shape;6465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6" name="Google Shape;6466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467" name="Google Shape;6467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468" name="Google Shape;6468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9" name="Google Shape;6469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470" name="Google Shape;6470;p110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471" name="Google Shape;6471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472" name="Google Shape;6472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3" name="Google Shape;6473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74" name="Google Shape;6474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475" name="Google Shape;6475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6" name="Google Shape;6476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7" name="Google Shape;6477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478" name="Google Shape;6478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479" name="Google Shape;6479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0" name="Google Shape;6480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6481" name="Google Shape;6481;p110"/>
          <p:cNvCxnSpPr>
            <a:endCxn id="6360" idx="2"/>
          </p:cNvCxnSpPr>
          <p:nvPr/>
        </p:nvCxnSpPr>
        <p:spPr>
          <a:xfrm rot="10800000" flipH="1">
            <a:off x="2393814" y="1823353"/>
            <a:ext cx="608400" cy="7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482" name="Google Shape;6482;p110"/>
          <p:cNvGrpSpPr/>
          <p:nvPr/>
        </p:nvGrpSpPr>
        <p:grpSpPr>
          <a:xfrm>
            <a:off x="4414892" y="1600871"/>
            <a:ext cx="570552" cy="583354"/>
            <a:chOff x="506259" y="2370079"/>
            <a:chExt cx="560574" cy="638941"/>
          </a:xfrm>
        </p:grpSpPr>
        <p:grpSp>
          <p:nvGrpSpPr>
            <p:cNvPr id="6483" name="Google Shape;6483;p110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6484" name="Google Shape;6484;p110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485" name="Google Shape;6485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486" name="Google Shape;6486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7" name="Google Shape;6487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88" name="Google Shape;6488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489" name="Google Shape;6489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0" name="Google Shape;6490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1" name="Google Shape;6491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492" name="Google Shape;6492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493" name="Google Shape;6493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4" name="Google Shape;6494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495" name="Google Shape;6495;p110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496" name="Google Shape;6496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497" name="Google Shape;6497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8" name="Google Shape;6498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99" name="Google Shape;6499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00" name="Google Shape;6500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1" name="Google Shape;6501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2" name="Google Shape;6502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03" name="Google Shape;6503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04" name="Google Shape;6504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5" name="Google Shape;6505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06" name="Google Shape;6506;p110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07" name="Google Shape;6507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08" name="Google Shape;6508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9" name="Google Shape;6509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10" name="Google Shape;6510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11" name="Google Shape;6511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2" name="Google Shape;6512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3" name="Google Shape;6513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14" name="Google Shape;6514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15" name="Google Shape;6515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6" name="Google Shape;6516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17" name="Google Shape;6517;p110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6518" name="Google Shape;6518;p110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19" name="Google Shape;6519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20" name="Google Shape;6520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1" name="Google Shape;6521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22" name="Google Shape;6522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23" name="Google Shape;6523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4" name="Google Shape;6524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5" name="Google Shape;6525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26" name="Google Shape;6526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27" name="Google Shape;6527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8" name="Google Shape;6528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29" name="Google Shape;6529;p110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30" name="Google Shape;6530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31" name="Google Shape;6531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2" name="Google Shape;6532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33" name="Google Shape;6533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34" name="Google Shape;6534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5" name="Google Shape;6535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6" name="Google Shape;6536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37" name="Google Shape;6537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38" name="Google Shape;6538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9" name="Google Shape;6539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40" name="Google Shape;6540;p110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41" name="Google Shape;6541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42" name="Google Shape;6542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3" name="Google Shape;6543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44" name="Google Shape;6544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45" name="Google Shape;6545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6" name="Google Shape;6546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7" name="Google Shape;6547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48" name="Google Shape;6548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49" name="Google Shape;6549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0" name="Google Shape;6550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51" name="Google Shape;6551;p110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6552" name="Google Shape;6552;p110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53" name="Google Shape;6553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54" name="Google Shape;6554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5" name="Google Shape;6555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56" name="Google Shape;6556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57" name="Google Shape;6557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8" name="Google Shape;6558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9" name="Google Shape;6559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60" name="Google Shape;6560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61" name="Google Shape;6561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2" name="Google Shape;6562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63" name="Google Shape;6563;p110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64" name="Google Shape;6564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65" name="Google Shape;6565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6" name="Google Shape;6566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67" name="Google Shape;6567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68" name="Google Shape;6568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9" name="Google Shape;6569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0" name="Google Shape;6570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71" name="Google Shape;6571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72" name="Google Shape;6572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3" name="Google Shape;6573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74" name="Google Shape;6574;p110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6575" name="Google Shape;6575;p110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6576" name="Google Shape;6576;p110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7" name="Google Shape;6577;p110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78" name="Google Shape;6578;p110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6579" name="Google Shape;6579;p110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0" name="Google Shape;6580;p110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1" name="Google Shape;6581;p110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582" name="Google Shape;6582;p110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6583" name="Google Shape;6583;p110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4" name="Google Shape;6584;p110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6585" name="Google Shape;6585;p110"/>
          <p:cNvCxnSpPr>
            <a:endCxn id="6374" idx="1"/>
          </p:cNvCxnSpPr>
          <p:nvPr/>
        </p:nvCxnSpPr>
        <p:spPr>
          <a:xfrm rot="10800000" flipH="1">
            <a:off x="4926084" y="1849746"/>
            <a:ext cx="512400" cy="3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0" name="Google Shape;6590;p111"/>
          <p:cNvSpPr/>
          <p:nvPr/>
        </p:nvSpPr>
        <p:spPr>
          <a:xfrm>
            <a:off x="1201250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</a:p>
        </p:txBody>
      </p:sp>
      <p:sp>
        <p:nvSpPr>
          <p:cNvPr id="6591" name="Google Shape;6591;p111"/>
          <p:cNvSpPr/>
          <p:nvPr/>
        </p:nvSpPr>
        <p:spPr>
          <a:xfrm>
            <a:off x="1648094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</a:p>
        </p:txBody>
      </p:sp>
      <p:sp>
        <p:nvSpPr>
          <p:cNvPr id="6592" name="Google Shape;6592;p111"/>
          <p:cNvSpPr/>
          <p:nvPr/>
        </p:nvSpPr>
        <p:spPr>
          <a:xfrm>
            <a:off x="2093300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</a:p>
        </p:txBody>
      </p:sp>
      <p:sp>
        <p:nvSpPr>
          <p:cNvPr id="6593" name="Google Shape;6593;p111"/>
          <p:cNvSpPr/>
          <p:nvPr/>
        </p:nvSpPr>
        <p:spPr>
          <a:xfrm>
            <a:off x="2540144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</a:p>
        </p:txBody>
      </p:sp>
      <p:sp>
        <p:nvSpPr>
          <p:cNvPr id="6594" name="Google Shape;6594;p111"/>
          <p:cNvSpPr/>
          <p:nvPr/>
        </p:nvSpPr>
        <p:spPr>
          <a:xfrm>
            <a:off x="1201250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</a:p>
        </p:txBody>
      </p:sp>
      <p:sp>
        <p:nvSpPr>
          <p:cNvPr id="6595" name="Google Shape;6595;p111"/>
          <p:cNvSpPr/>
          <p:nvPr/>
        </p:nvSpPr>
        <p:spPr>
          <a:xfrm>
            <a:off x="1648094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</a:p>
        </p:txBody>
      </p:sp>
      <p:sp>
        <p:nvSpPr>
          <p:cNvPr id="6596" name="Google Shape;6596;p111"/>
          <p:cNvSpPr/>
          <p:nvPr/>
        </p:nvSpPr>
        <p:spPr>
          <a:xfrm>
            <a:off x="2093300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</a:p>
        </p:txBody>
      </p:sp>
      <p:sp>
        <p:nvSpPr>
          <p:cNvPr id="6597" name="Google Shape;6597;p111"/>
          <p:cNvSpPr/>
          <p:nvPr/>
        </p:nvSpPr>
        <p:spPr>
          <a:xfrm>
            <a:off x="2540144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</a:p>
        </p:txBody>
      </p:sp>
      <p:sp>
        <p:nvSpPr>
          <p:cNvPr id="6598" name="Google Shape;6598;p111"/>
          <p:cNvSpPr/>
          <p:nvPr/>
        </p:nvSpPr>
        <p:spPr>
          <a:xfrm>
            <a:off x="1201250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</a:p>
        </p:txBody>
      </p:sp>
      <p:sp>
        <p:nvSpPr>
          <p:cNvPr id="6599" name="Google Shape;6599;p111"/>
          <p:cNvSpPr/>
          <p:nvPr/>
        </p:nvSpPr>
        <p:spPr>
          <a:xfrm>
            <a:off x="1648094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</a:p>
        </p:txBody>
      </p:sp>
      <p:sp>
        <p:nvSpPr>
          <p:cNvPr id="6600" name="Google Shape;6600;p111"/>
          <p:cNvSpPr/>
          <p:nvPr/>
        </p:nvSpPr>
        <p:spPr>
          <a:xfrm>
            <a:off x="2093300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</a:p>
        </p:txBody>
      </p:sp>
      <p:sp>
        <p:nvSpPr>
          <p:cNvPr id="6601" name="Google Shape;6601;p111"/>
          <p:cNvSpPr/>
          <p:nvPr/>
        </p:nvSpPr>
        <p:spPr>
          <a:xfrm>
            <a:off x="2540144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</a:p>
        </p:txBody>
      </p:sp>
      <p:sp>
        <p:nvSpPr>
          <p:cNvPr id="6602" name="Google Shape;6602;p111"/>
          <p:cNvSpPr/>
          <p:nvPr/>
        </p:nvSpPr>
        <p:spPr>
          <a:xfrm>
            <a:off x="1201250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</a:p>
        </p:txBody>
      </p:sp>
      <p:sp>
        <p:nvSpPr>
          <p:cNvPr id="6603" name="Google Shape;6603;p111"/>
          <p:cNvSpPr/>
          <p:nvPr/>
        </p:nvSpPr>
        <p:spPr>
          <a:xfrm>
            <a:off x="1648094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</a:p>
        </p:txBody>
      </p:sp>
      <p:sp>
        <p:nvSpPr>
          <p:cNvPr id="6604" name="Google Shape;6604;p111"/>
          <p:cNvSpPr/>
          <p:nvPr/>
        </p:nvSpPr>
        <p:spPr>
          <a:xfrm>
            <a:off x="2093300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</a:p>
        </p:txBody>
      </p:sp>
      <p:sp>
        <p:nvSpPr>
          <p:cNvPr id="6605" name="Google Shape;6605;p111"/>
          <p:cNvSpPr/>
          <p:nvPr/>
        </p:nvSpPr>
        <p:spPr>
          <a:xfrm>
            <a:off x="2540144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</a:p>
        </p:txBody>
      </p:sp>
      <p:sp>
        <p:nvSpPr>
          <p:cNvPr id="6606" name="Google Shape;6606;p111"/>
          <p:cNvSpPr/>
          <p:nvPr/>
        </p:nvSpPr>
        <p:spPr>
          <a:xfrm>
            <a:off x="4800600" y="15221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</a:p>
        </p:txBody>
      </p:sp>
      <p:sp>
        <p:nvSpPr>
          <p:cNvPr id="6607" name="Google Shape;6607;p111"/>
          <p:cNvSpPr/>
          <p:nvPr/>
        </p:nvSpPr>
        <p:spPr>
          <a:xfrm>
            <a:off x="5247444" y="15221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</a:p>
        </p:txBody>
      </p:sp>
      <p:sp>
        <p:nvSpPr>
          <p:cNvPr id="6608" name="Google Shape;6608;p111"/>
          <p:cNvSpPr/>
          <p:nvPr/>
        </p:nvSpPr>
        <p:spPr>
          <a:xfrm>
            <a:off x="4800600" y="1969019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</a:p>
        </p:txBody>
      </p:sp>
      <p:sp>
        <p:nvSpPr>
          <p:cNvPr id="6609" name="Google Shape;6609;p111"/>
          <p:cNvSpPr/>
          <p:nvPr/>
        </p:nvSpPr>
        <p:spPr>
          <a:xfrm>
            <a:off x="5247444" y="1969019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</a:p>
        </p:txBody>
      </p:sp>
      <p:cxnSp>
        <p:nvCxnSpPr>
          <p:cNvPr id="6610" name="Google Shape;6610;p111"/>
          <p:cNvCxnSpPr/>
          <p:nvPr/>
        </p:nvCxnSpPr>
        <p:spPr>
          <a:xfrm>
            <a:off x="1221950" y="3003125"/>
            <a:ext cx="178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1" name="Google Shape;6611;p111"/>
          <p:cNvCxnSpPr/>
          <p:nvPr/>
        </p:nvCxnSpPr>
        <p:spPr>
          <a:xfrm rot="10800000">
            <a:off x="1055484" y="1110119"/>
            <a:ext cx="0" cy="166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12" name="Google Shape;6612;p111"/>
          <p:cNvSpPr/>
          <p:nvPr/>
        </p:nvSpPr>
        <p:spPr>
          <a:xfrm>
            <a:off x="1125062" y="1000768"/>
            <a:ext cx="1045800" cy="1045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13" name="Google Shape;6613;p111"/>
          <p:cNvCxnSpPr>
            <a:stCxn id="6612" idx="0"/>
            <a:endCxn id="6606" idx="0"/>
          </p:cNvCxnSpPr>
          <p:nvPr/>
        </p:nvCxnSpPr>
        <p:spPr>
          <a:xfrm rot="-5400000" flipH="1">
            <a:off x="3074912" y="-426182"/>
            <a:ext cx="521400" cy="3375300"/>
          </a:xfrm>
          <a:prstGeom prst="curvedConnector3">
            <a:avLst>
              <a:gd name="adj1" fmla="val -456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14" name="Google Shape;6614;p111"/>
          <p:cNvSpPr txBox="1"/>
          <p:nvPr/>
        </p:nvSpPr>
        <p:spPr>
          <a:xfrm>
            <a:off x="2157656" y="396475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Max(1,1,5,6) = 6</a:t>
            </a:r>
          </a:p>
        </p:txBody>
      </p:sp>
      <p:sp>
        <p:nvSpPr>
          <p:cNvPr id="6615" name="Google Shape;6615;p111"/>
          <p:cNvSpPr txBox="1"/>
          <p:nvPr/>
        </p:nvSpPr>
        <p:spPr>
          <a:xfrm>
            <a:off x="1201256" y="2920300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Representation</a:t>
            </a:r>
          </a:p>
        </p:txBody>
      </p:sp>
      <p:sp>
        <p:nvSpPr>
          <p:cNvPr id="6616" name="Google Shape;6616;p111"/>
          <p:cNvSpPr txBox="1"/>
          <p:nvPr/>
        </p:nvSpPr>
        <p:spPr>
          <a:xfrm>
            <a:off x="900936" y="770250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</a:t>
            </a:r>
          </a:p>
        </p:txBody>
      </p:sp>
      <p:sp>
        <p:nvSpPr>
          <p:cNvPr id="6617" name="Google Shape;6617;p111"/>
          <p:cNvSpPr txBox="1"/>
          <p:nvPr/>
        </p:nvSpPr>
        <p:spPr>
          <a:xfrm>
            <a:off x="2912156" y="2808836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</a:t>
            </a:r>
          </a:p>
        </p:txBody>
      </p:sp>
      <p:cxnSp>
        <p:nvCxnSpPr>
          <p:cNvPr id="6618" name="Google Shape;6618;p111"/>
          <p:cNvCxnSpPr/>
          <p:nvPr/>
        </p:nvCxnSpPr>
        <p:spPr>
          <a:xfrm>
            <a:off x="3158450" y="1946850"/>
            <a:ext cx="14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19" name="Google Shape;6619;p111"/>
          <p:cNvSpPr txBox="1"/>
          <p:nvPr/>
        </p:nvSpPr>
        <p:spPr>
          <a:xfrm>
            <a:off x="2970983" y="1894178"/>
            <a:ext cx="18477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Pooling performed with a 2x2 kernel and a stride of 2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6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4" name="Google Shape;6624;p112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ML System Design / Infrastructure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4"/>
          <p:cNvSpPr/>
          <p:nvPr/>
        </p:nvSpPr>
        <p:spPr>
          <a:xfrm>
            <a:off x="3444875" y="2675325"/>
            <a:ext cx="2402400" cy="48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Tokenize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80" name="Google Shape;480;p24"/>
          <p:cNvSpPr/>
          <p:nvPr/>
        </p:nvSpPr>
        <p:spPr>
          <a:xfrm>
            <a:off x="425900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</a:p>
        </p:txBody>
      </p:sp>
      <p:sp>
        <p:nvSpPr>
          <p:cNvPr id="481" name="Google Shape;481;p24"/>
          <p:cNvSpPr/>
          <p:nvPr/>
        </p:nvSpPr>
        <p:spPr>
          <a:xfrm>
            <a:off x="2161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love</a:t>
            </a:r>
          </a:p>
        </p:txBody>
      </p:sp>
      <p:sp>
        <p:nvSpPr>
          <p:cNvPr id="482" name="Google Shape;482;p24"/>
          <p:cNvSpPr/>
          <p:nvPr/>
        </p:nvSpPr>
        <p:spPr>
          <a:xfrm>
            <a:off x="3897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coding</a:t>
            </a:r>
          </a:p>
        </p:txBody>
      </p:sp>
      <p:sp>
        <p:nvSpPr>
          <p:cNvPr id="483" name="Google Shape;483;p24"/>
          <p:cNvSpPr/>
          <p:nvPr/>
        </p:nvSpPr>
        <p:spPr>
          <a:xfrm>
            <a:off x="5633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</a:t>
            </a:r>
          </a:p>
        </p:txBody>
      </p:sp>
      <p:sp>
        <p:nvSpPr>
          <p:cNvPr id="484" name="Google Shape;484;p24"/>
          <p:cNvSpPr/>
          <p:nvPr/>
        </p:nvSpPr>
        <p:spPr>
          <a:xfrm>
            <a:off x="7369875" y="1193000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writing</a:t>
            </a:r>
          </a:p>
        </p:txBody>
      </p:sp>
      <p:cxnSp>
        <p:nvCxnSpPr>
          <p:cNvPr id="485" name="Google Shape;485;p24"/>
          <p:cNvCxnSpPr>
            <a:endCxn id="482" idx="2"/>
          </p:cNvCxnSpPr>
          <p:nvPr/>
        </p:nvCxnSpPr>
        <p:spPr>
          <a:xfrm rot="10800000">
            <a:off x="4646075" y="1845825"/>
            <a:ext cx="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24"/>
          <p:cNvCxnSpPr>
            <a:stCxn id="479" idx="0"/>
            <a:endCxn id="483" idx="2"/>
          </p:cNvCxnSpPr>
          <p:nvPr/>
        </p:nvCxnSpPr>
        <p:spPr>
          <a:xfrm rot="10800000" flipH="1">
            <a:off x="46460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p24"/>
          <p:cNvCxnSpPr>
            <a:stCxn id="479" idx="0"/>
            <a:endCxn id="484" idx="2"/>
          </p:cNvCxnSpPr>
          <p:nvPr/>
        </p:nvCxnSpPr>
        <p:spPr>
          <a:xfrm rot="10800000" flipH="1">
            <a:off x="46460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24"/>
          <p:cNvCxnSpPr>
            <a:stCxn id="479" idx="0"/>
            <a:endCxn id="481" idx="2"/>
          </p:cNvCxnSpPr>
          <p:nvPr/>
        </p:nvCxnSpPr>
        <p:spPr>
          <a:xfrm rot="10800000">
            <a:off x="29099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24"/>
          <p:cNvCxnSpPr>
            <a:stCxn id="479" idx="0"/>
            <a:endCxn id="480" idx="2"/>
          </p:cNvCxnSpPr>
          <p:nvPr/>
        </p:nvCxnSpPr>
        <p:spPr>
          <a:xfrm rot="10800000">
            <a:off x="11741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0" name="Google Shape;490;p24"/>
          <p:cNvSpPr txBox="1"/>
          <p:nvPr/>
        </p:nvSpPr>
        <p:spPr>
          <a:xfrm>
            <a:off x="3476675" y="3709550"/>
            <a:ext cx="2338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“I love coding and writing”</a:t>
            </a:r>
          </a:p>
        </p:txBody>
      </p:sp>
      <p:cxnSp>
        <p:nvCxnSpPr>
          <p:cNvPr id="491" name="Google Shape;491;p24"/>
          <p:cNvCxnSpPr>
            <a:stCxn id="490" idx="0"/>
          </p:cNvCxnSpPr>
          <p:nvPr/>
        </p:nvCxnSpPr>
        <p:spPr>
          <a:xfrm rot="10800000">
            <a:off x="4646075" y="3296450"/>
            <a:ext cx="0" cy="41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9" name="Google Shape;6629;p113"/>
          <p:cNvSpPr/>
          <p:nvPr/>
        </p:nvSpPr>
        <p:spPr>
          <a:xfrm>
            <a:off x="1409063" y="1123325"/>
            <a:ext cx="1293300" cy="101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脑电波头盔</a:t>
            </a:r>
            <a:endParaRPr sz="2200" b="1"/>
          </a:p>
        </p:txBody>
      </p:sp>
      <p:cxnSp>
        <p:nvCxnSpPr>
          <p:cNvPr id="6630" name="Google Shape;6630;p113"/>
          <p:cNvCxnSpPr/>
          <p:nvPr/>
        </p:nvCxnSpPr>
        <p:spPr>
          <a:xfrm rot="10800000" flipH="1">
            <a:off x="2724488" y="1359675"/>
            <a:ext cx="1197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31" name="Google Shape;6631;p113"/>
          <p:cNvSpPr txBox="1"/>
          <p:nvPr/>
        </p:nvSpPr>
        <p:spPr>
          <a:xfrm>
            <a:off x="2857513" y="1019850"/>
            <a:ext cx="923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疼痛等级</a:t>
            </a:r>
          </a:p>
        </p:txBody>
      </p:sp>
      <p:cxnSp>
        <p:nvCxnSpPr>
          <p:cNvPr id="6632" name="Google Shape;6632;p113"/>
          <p:cNvCxnSpPr/>
          <p:nvPr/>
        </p:nvCxnSpPr>
        <p:spPr>
          <a:xfrm rot="10800000" flipH="1">
            <a:off x="2724488" y="1947250"/>
            <a:ext cx="1197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33" name="Google Shape;6633;p113"/>
          <p:cNvSpPr txBox="1"/>
          <p:nvPr/>
        </p:nvSpPr>
        <p:spPr>
          <a:xfrm>
            <a:off x="2857513" y="1603675"/>
            <a:ext cx="923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疼痛位置</a:t>
            </a:r>
          </a:p>
        </p:txBody>
      </p:sp>
      <p:sp>
        <p:nvSpPr>
          <p:cNvPr id="6634" name="Google Shape;6634;p113"/>
          <p:cNvSpPr/>
          <p:nvPr/>
        </p:nvSpPr>
        <p:spPr>
          <a:xfrm>
            <a:off x="4032538" y="691050"/>
            <a:ext cx="990300" cy="171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/>
              <a:t>APP</a:t>
            </a:r>
            <a:endParaRPr sz="2500" b="1"/>
          </a:p>
        </p:txBody>
      </p:sp>
      <p:cxnSp>
        <p:nvCxnSpPr>
          <p:cNvPr id="6635" name="Google Shape;6635;p113"/>
          <p:cNvCxnSpPr/>
          <p:nvPr/>
        </p:nvCxnSpPr>
        <p:spPr>
          <a:xfrm rot="10800000" flipH="1">
            <a:off x="5133588" y="1359675"/>
            <a:ext cx="1197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36" name="Google Shape;6636;p113"/>
          <p:cNvSpPr txBox="1"/>
          <p:nvPr/>
        </p:nvSpPr>
        <p:spPr>
          <a:xfrm>
            <a:off x="5266613" y="1019850"/>
            <a:ext cx="923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治疗力度</a:t>
            </a:r>
          </a:p>
        </p:txBody>
      </p:sp>
      <p:cxnSp>
        <p:nvCxnSpPr>
          <p:cNvPr id="6637" name="Google Shape;6637;p113"/>
          <p:cNvCxnSpPr/>
          <p:nvPr/>
        </p:nvCxnSpPr>
        <p:spPr>
          <a:xfrm rot="10800000" flipH="1">
            <a:off x="5133588" y="1947250"/>
            <a:ext cx="1197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38" name="Google Shape;6638;p113"/>
          <p:cNvSpPr txBox="1"/>
          <p:nvPr/>
        </p:nvSpPr>
        <p:spPr>
          <a:xfrm>
            <a:off x="5266613" y="1603675"/>
            <a:ext cx="923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治疗方案</a:t>
            </a:r>
          </a:p>
        </p:txBody>
      </p:sp>
      <p:sp>
        <p:nvSpPr>
          <p:cNvPr id="6639" name="Google Shape;6639;p113"/>
          <p:cNvSpPr/>
          <p:nvPr/>
        </p:nvSpPr>
        <p:spPr>
          <a:xfrm>
            <a:off x="6441638" y="1123325"/>
            <a:ext cx="1293300" cy="101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疼痛治疗仪</a:t>
            </a:r>
            <a:endParaRPr sz="2200" b="1"/>
          </a:p>
        </p:txBody>
      </p:sp>
      <p:cxnSp>
        <p:nvCxnSpPr>
          <p:cNvPr id="6640" name="Google Shape;6640;p113"/>
          <p:cNvCxnSpPr/>
          <p:nvPr/>
        </p:nvCxnSpPr>
        <p:spPr>
          <a:xfrm flipH="1">
            <a:off x="4523938" y="2516400"/>
            <a:ext cx="7500" cy="5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1" name="Google Shape;6641;p113"/>
          <p:cNvSpPr/>
          <p:nvPr/>
        </p:nvSpPr>
        <p:spPr>
          <a:xfrm>
            <a:off x="3640863" y="3140800"/>
            <a:ext cx="1719300" cy="106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使用者的治疗时长、治疗方案、治疗反馈记录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5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 Layer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97" name="Google Shape;497;p25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 Layers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98" name="Google Shape;498;p25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 Layer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99" name="Google Shape;499;p25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00" name="Google Shape;500;p25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5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5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504" name="Google Shape;504;p25"/>
          <p:cNvCxnSpPr>
            <a:stCxn id="503" idx="6"/>
            <a:endCxn id="505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25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07" name="Google Shape;507;p25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[3]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5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10" name="Google Shape;510;p25"/>
          <p:cNvCxnSpPr>
            <a:stCxn id="511" idx="6"/>
            <a:endCxn id="503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2" name="Google Shape;512;p25"/>
          <p:cNvCxnSpPr>
            <a:stCxn id="513" idx="6"/>
            <a:endCxn id="503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25"/>
          <p:cNvCxnSpPr>
            <a:stCxn id="515" idx="6"/>
            <a:endCxn id="503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6" name="Google Shape;516;p25"/>
          <p:cNvCxnSpPr>
            <a:stCxn id="517" idx="6"/>
            <a:endCxn id="518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25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17" name="Google Shape;517;p25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19" name="Google Shape;519;p25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20" name="Google Shape;520;p25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21" name="Google Shape;521;p25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18" name="Google Shape;518;p25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22" name="Google Shape;522;p25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23" name="Google Shape;523;p25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24" name="Google Shape;524;p25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5" name="Google Shape;515;p25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13" name="Google Shape;513;p25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25" name="Google Shape;525;p25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1" name="Google Shape;511;p25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526" name="Google Shape;526;p25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27" name="Google Shape;527;p25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1" name="Google Shape;531;p25"/>
          <p:cNvCxnSpPr>
            <a:endCxn id="517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25"/>
          <p:cNvCxnSpPr>
            <a:stCxn id="500" idx="5"/>
            <a:endCxn id="519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25"/>
          <p:cNvCxnSpPr>
            <a:stCxn id="500" idx="5"/>
            <a:endCxn id="520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25"/>
          <p:cNvCxnSpPr>
            <a:stCxn id="500" idx="5"/>
            <a:endCxn id="521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25"/>
          <p:cNvCxnSpPr>
            <a:stCxn id="501" idx="5"/>
            <a:endCxn id="517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25"/>
          <p:cNvCxnSpPr>
            <a:stCxn id="501" idx="5"/>
            <a:endCxn id="520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25"/>
          <p:cNvCxnSpPr>
            <a:stCxn id="501" idx="6"/>
            <a:endCxn id="519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25"/>
          <p:cNvCxnSpPr>
            <a:stCxn id="501" idx="6"/>
            <a:endCxn id="521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25"/>
          <p:cNvCxnSpPr>
            <a:stCxn id="502" idx="4"/>
            <a:endCxn id="517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25"/>
          <p:cNvCxnSpPr>
            <a:stCxn id="502" idx="6"/>
            <a:endCxn id="519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25"/>
          <p:cNvCxnSpPr>
            <a:stCxn id="502" idx="6"/>
            <a:endCxn id="520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25"/>
          <p:cNvCxnSpPr>
            <a:stCxn id="502" idx="5"/>
            <a:endCxn id="521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25"/>
          <p:cNvCxnSpPr>
            <a:stCxn id="527" idx="4"/>
            <a:endCxn id="517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25"/>
          <p:cNvCxnSpPr>
            <a:stCxn id="527" idx="5"/>
            <a:endCxn id="519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25"/>
          <p:cNvCxnSpPr>
            <a:stCxn id="527" idx="6"/>
            <a:endCxn id="520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25"/>
          <p:cNvCxnSpPr>
            <a:stCxn id="527" idx="5"/>
            <a:endCxn id="521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25"/>
          <p:cNvCxnSpPr>
            <a:stCxn id="528" idx="5"/>
            <a:endCxn id="517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25"/>
          <p:cNvCxnSpPr>
            <a:stCxn id="528" idx="6"/>
            <a:endCxn id="519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25"/>
          <p:cNvCxnSpPr>
            <a:stCxn id="528" idx="5"/>
            <a:endCxn id="520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25"/>
          <p:cNvCxnSpPr>
            <a:stCxn id="528" idx="5"/>
            <a:endCxn id="521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25"/>
          <p:cNvCxnSpPr>
            <a:stCxn id="529" idx="0"/>
            <a:endCxn id="520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25"/>
          <p:cNvCxnSpPr>
            <a:stCxn id="529" idx="5"/>
            <a:endCxn id="519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25"/>
          <p:cNvCxnSpPr>
            <a:stCxn id="529" idx="6"/>
            <a:endCxn id="520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25"/>
          <p:cNvCxnSpPr>
            <a:stCxn id="529" idx="5"/>
            <a:endCxn id="521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25"/>
          <p:cNvCxnSpPr>
            <a:stCxn id="530" idx="5"/>
            <a:endCxn id="517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5"/>
          <p:cNvCxnSpPr>
            <a:stCxn id="530" idx="5"/>
            <a:endCxn id="519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5"/>
          <p:cNvCxnSpPr>
            <a:stCxn id="530" idx="5"/>
            <a:endCxn id="520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25"/>
          <p:cNvCxnSpPr>
            <a:stCxn id="530" idx="5"/>
            <a:endCxn id="521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25"/>
          <p:cNvCxnSpPr>
            <a:stCxn id="517" idx="6"/>
            <a:endCxn id="522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25"/>
          <p:cNvCxnSpPr>
            <a:stCxn id="517" idx="6"/>
            <a:endCxn id="523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25"/>
          <p:cNvCxnSpPr>
            <a:stCxn id="517" idx="6"/>
            <a:endCxn id="524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25"/>
          <p:cNvCxnSpPr>
            <a:stCxn id="519" idx="6"/>
            <a:endCxn id="518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25"/>
          <p:cNvCxnSpPr>
            <a:stCxn id="519" idx="6"/>
            <a:endCxn id="522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25"/>
          <p:cNvCxnSpPr>
            <a:stCxn id="519" idx="6"/>
            <a:endCxn id="523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25"/>
          <p:cNvCxnSpPr>
            <a:stCxn id="519" idx="6"/>
            <a:endCxn id="524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5"/>
          <p:cNvCxnSpPr>
            <a:stCxn id="520" idx="6"/>
            <a:endCxn id="518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25"/>
          <p:cNvCxnSpPr>
            <a:stCxn id="520" idx="6"/>
            <a:endCxn id="522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25"/>
          <p:cNvCxnSpPr>
            <a:stCxn id="520" idx="6"/>
            <a:endCxn id="523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25"/>
          <p:cNvCxnSpPr>
            <a:stCxn id="520" idx="6"/>
            <a:endCxn id="524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p25"/>
          <p:cNvCxnSpPr>
            <a:endCxn id="518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25"/>
          <p:cNvCxnSpPr>
            <a:stCxn id="521" idx="6"/>
            <a:endCxn id="522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25"/>
          <p:cNvCxnSpPr>
            <a:stCxn id="521" idx="6"/>
            <a:endCxn id="523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25"/>
          <p:cNvCxnSpPr>
            <a:stCxn id="521" idx="6"/>
            <a:endCxn id="524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25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25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25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25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8" name="Google Shape;578;p25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25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" name="Google Shape;580;p25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1" name="Google Shape;581;p25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25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" name="Google Shape;583;p25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25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25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6" name="Google Shape;586;p25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" name="Google Shape;587;p25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25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25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0" name="Google Shape;590;p25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91" name="Google Shape;591;p25"/>
          <p:cNvCxnSpPr>
            <a:stCxn id="525" idx="6"/>
            <a:endCxn id="503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25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[4]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93" name="Google Shape;593;p25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25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6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 Layer</a:t>
            </a:r>
            <a:endParaRPr sz="12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0" name="Google Shape;600;p26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 Layers</a:t>
            </a:r>
            <a:endParaRPr sz="12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1" name="Google Shape;601;p26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 Layer</a:t>
            </a:r>
            <a:endParaRPr sz="12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2" name="Google Shape;602;p26"/>
          <p:cNvSpPr txBox="1"/>
          <p:nvPr/>
        </p:nvSpPr>
        <p:spPr>
          <a:xfrm>
            <a:off x="1007628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3" name="Google Shape;603;p26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6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6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6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F4CCCC"/>
                </a:solidFill>
              </a:rPr>
              <a:t>a</a:t>
            </a:r>
            <a:r>
              <a:rPr lang="en-GB" sz="1100" baseline="30000">
                <a:solidFill>
                  <a:srgbClr val="F4CCCC"/>
                </a:solidFill>
              </a:rPr>
              <a:t>[4]</a:t>
            </a:r>
            <a:endParaRPr sz="1600">
              <a:solidFill>
                <a:srgbClr val="F4CCCC"/>
              </a:solidFill>
            </a:endParaRPr>
          </a:p>
        </p:txBody>
      </p:sp>
      <p:cxnSp>
        <p:nvCxnSpPr>
          <p:cNvPr id="607" name="Google Shape;607;p26"/>
          <p:cNvCxnSpPr>
            <a:stCxn id="606" idx="6"/>
            <a:endCxn id="608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[3]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11" name="Google Shape;611;p26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6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 b="1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13" name="Google Shape;613;p26"/>
          <p:cNvCxnSpPr>
            <a:stCxn id="614" idx="6"/>
            <a:endCxn id="606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5" name="Google Shape;615;p26"/>
          <p:cNvCxnSpPr>
            <a:stCxn id="616" idx="6"/>
            <a:endCxn id="606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7" name="Google Shape;617;p26"/>
          <p:cNvCxnSpPr>
            <a:stCxn id="618" idx="6"/>
            <a:endCxn id="606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26"/>
          <p:cNvCxnSpPr>
            <a:stCxn id="620" idx="6"/>
            <a:endCxn id="621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" name="Google Shape;608;p26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 b="1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200" b="1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20" name="Google Shape;620;p26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22" name="Google Shape;622;p26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23" name="Google Shape;623;p26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24" name="Google Shape;624;p26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n</a:t>
            </a:r>
            <a:endParaRPr sz="1100">
              <a:solidFill>
                <a:srgbClr val="D9EAD3"/>
              </a:solidFill>
            </a:endParaRPr>
          </a:p>
        </p:txBody>
      </p:sp>
      <p:sp>
        <p:nvSpPr>
          <p:cNvPr id="621" name="Google Shape;621;p26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25" name="Google Shape;625;p26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26" name="Google Shape;626;p26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8" name="Google Shape;618;p26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6" name="Google Shape;616;p26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28" name="Google Shape;628;p26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4" name="Google Shape;614;p26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cxnSp>
        <p:nvCxnSpPr>
          <p:cNvPr id="629" name="Google Shape;629;p26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30" name="Google Shape;630;p26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6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6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6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4" name="Google Shape;634;p26"/>
          <p:cNvCxnSpPr>
            <a:endCxn id="620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26"/>
          <p:cNvCxnSpPr>
            <a:stCxn id="603" idx="5"/>
            <a:endCxn id="622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26"/>
          <p:cNvCxnSpPr>
            <a:stCxn id="603" idx="5"/>
            <a:endCxn id="623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26"/>
          <p:cNvCxnSpPr>
            <a:stCxn id="603" idx="5"/>
            <a:endCxn id="624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26"/>
          <p:cNvCxnSpPr>
            <a:stCxn id="604" idx="5"/>
            <a:endCxn id="620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26"/>
          <p:cNvCxnSpPr>
            <a:stCxn id="604" idx="5"/>
            <a:endCxn id="623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26"/>
          <p:cNvCxnSpPr>
            <a:stCxn id="604" idx="6"/>
            <a:endCxn id="622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26"/>
          <p:cNvCxnSpPr>
            <a:stCxn id="604" idx="6"/>
            <a:endCxn id="624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" name="Google Shape;642;p26"/>
          <p:cNvCxnSpPr>
            <a:stCxn id="605" idx="4"/>
            <a:endCxn id="620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26"/>
          <p:cNvCxnSpPr>
            <a:stCxn id="605" idx="6"/>
            <a:endCxn id="622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26"/>
          <p:cNvCxnSpPr>
            <a:stCxn id="605" idx="6"/>
            <a:endCxn id="623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26"/>
          <p:cNvCxnSpPr>
            <a:stCxn id="605" idx="5"/>
            <a:endCxn id="624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26"/>
          <p:cNvCxnSpPr>
            <a:stCxn id="630" idx="4"/>
            <a:endCxn id="620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26"/>
          <p:cNvCxnSpPr>
            <a:stCxn id="630" idx="5"/>
            <a:endCxn id="622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26"/>
          <p:cNvCxnSpPr>
            <a:stCxn id="630" idx="6"/>
            <a:endCxn id="623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26"/>
          <p:cNvCxnSpPr>
            <a:stCxn id="630" idx="5"/>
            <a:endCxn id="624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26"/>
          <p:cNvCxnSpPr>
            <a:stCxn id="631" idx="5"/>
            <a:endCxn id="620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26"/>
          <p:cNvCxnSpPr>
            <a:stCxn id="631" idx="6"/>
            <a:endCxn id="622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26"/>
          <p:cNvCxnSpPr>
            <a:stCxn id="631" idx="5"/>
            <a:endCxn id="623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26"/>
          <p:cNvCxnSpPr>
            <a:stCxn id="631" idx="5"/>
            <a:endCxn id="624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26"/>
          <p:cNvCxnSpPr>
            <a:stCxn id="632" idx="0"/>
            <a:endCxn id="623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26"/>
          <p:cNvCxnSpPr>
            <a:stCxn id="632" idx="5"/>
            <a:endCxn id="622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26"/>
          <p:cNvCxnSpPr>
            <a:stCxn id="632" idx="6"/>
            <a:endCxn id="623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26"/>
          <p:cNvCxnSpPr>
            <a:stCxn id="632" idx="5"/>
            <a:endCxn id="624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26"/>
          <p:cNvCxnSpPr>
            <a:stCxn id="633" idx="5"/>
            <a:endCxn id="620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26"/>
          <p:cNvCxnSpPr>
            <a:stCxn id="633" idx="5"/>
            <a:endCxn id="622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26"/>
          <p:cNvCxnSpPr>
            <a:stCxn id="633" idx="5"/>
            <a:endCxn id="623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26"/>
          <p:cNvCxnSpPr>
            <a:stCxn id="633" idx="5"/>
            <a:endCxn id="624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26"/>
          <p:cNvCxnSpPr>
            <a:stCxn id="620" idx="6"/>
            <a:endCxn id="625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26"/>
          <p:cNvCxnSpPr>
            <a:stCxn id="620" idx="6"/>
            <a:endCxn id="626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26"/>
          <p:cNvCxnSpPr>
            <a:stCxn id="620" idx="6"/>
            <a:endCxn id="627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26"/>
          <p:cNvCxnSpPr>
            <a:stCxn id="622" idx="6"/>
            <a:endCxn id="621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26"/>
          <p:cNvCxnSpPr>
            <a:stCxn id="622" idx="6"/>
            <a:endCxn id="625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26"/>
          <p:cNvCxnSpPr>
            <a:stCxn id="622" idx="6"/>
            <a:endCxn id="626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26"/>
          <p:cNvCxnSpPr>
            <a:stCxn id="622" idx="6"/>
            <a:endCxn id="627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26"/>
          <p:cNvCxnSpPr>
            <a:stCxn id="623" idx="6"/>
            <a:endCxn id="621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26"/>
          <p:cNvCxnSpPr>
            <a:stCxn id="623" idx="6"/>
            <a:endCxn id="625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26"/>
          <p:cNvCxnSpPr>
            <a:stCxn id="623" idx="6"/>
            <a:endCxn id="626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26"/>
          <p:cNvCxnSpPr>
            <a:stCxn id="623" idx="6"/>
            <a:endCxn id="627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26"/>
          <p:cNvCxnSpPr>
            <a:endCxn id="621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26"/>
          <p:cNvCxnSpPr>
            <a:stCxn id="624" idx="6"/>
            <a:endCxn id="625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26"/>
          <p:cNvCxnSpPr>
            <a:stCxn id="624" idx="6"/>
            <a:endCxn id="626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26"/>
          <p:cNvCxnSpPr>
            <a:stCxn id="624" idx="6"/>
            <a:endCxn id="627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26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26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26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26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1" name="Google Shape;681;p26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2" name="Google Shape;682;p26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" name="Google Shape;683;p26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26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5" name="Google Shape;685;p26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6" name="Google Shape;686;p26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7" name="Google Shape;687;p26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8" name="Google Shape;688;p26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" name="Google Shape;689;p26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" name="Google Shape;690;p26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1" name="Google Shape;691;p26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2" name="Google Shape;692;p26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3" name="Google Shape;693;p26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94" name="Google Shape;694;p26"/>
          <p:cNvCxnSpPr>
            <a:stCxn id="628" idx="6"/>
            <a:endCxn id="606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5" name="Google Shape;695;p26"/>
          <p:cNvSpPr txBox="1"/>
          <p:nvPr/>
        </p:nvSpPr>
        <p:spPr>
          <a:xfrm>
            <a:off x="7088922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[4]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96" name="Google Shape;696;p26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26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8"/>
          <p:cNvGrpSpPr/>
          <p:nvPr/>
        </p:nvGrpSpPr>
        <p:grpSpPr>
          <a:xfrm>
            <a:off x="209504" y="2056289"/>
            <a:ext cx="1055455" cy="1030918"/>
            <a:chOff x="347441" y="529183"/>
            <a:chExt cx="2163705" cy="1824635"/>
          </a:xfrm>
        </p:grpSpPr>
        <p:grpSp>
          <p:nvGrpSpPr>
            <p:cNvPr id="806" name="Google Shape;806;p28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807" name="Google Shape;807;p28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1" name="Google Shape;811;p28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2" name="Google Shape;812;p28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3" name="Google Shape;813;p28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5" name="Google Shape;815;p28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6" name="Google Shape;816;p28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7" name="Google Shape;817;p28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1" name="Google Shape;821;p28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2" name="Google Shape;822;p28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5" name="Google Shape;825;p28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6" name="Google Shape;826;p28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7" name="Google Shape;827;p28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8" name="Google Shape;828;p28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9" name="Google Shape;829;p28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30" name="Google Shape;830;p28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31" name="Google Shape;831;p28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32" name="Google Shape;832;p28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833" name="Google Shape;833;p28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834" name="Google Shape;834;p28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8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8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8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8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8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8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8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8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8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" name="Google Shape;860;p28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861" name="Google Shape;861;p28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8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8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8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8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8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8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8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8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8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8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8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8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8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8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8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8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8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8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8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8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8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7" name="Google Shape;887;p28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888" name="Google Shape;888;p28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28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892" name="Google Shape;892;p28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28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896" name="Google Shape;896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28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923" name="Google Shape;923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9" name="Google Shape;949;p28"/>
          <p:cNvCxnSpPr>
            <a:stCxn id="822" idx="1"/>
            <a:endCxn id="890" idx="3"/>
          </p:cNvCxnSpPr>
          <p:nvPr/>
        </p:nvCxnSpPr>
        <p:spPr>
          <a:xfrm rot="10800000" flipH="1">
            <a:off x="1264960" y="1911389"/>
            <a:ext cx="593400" cy="595500"/>
          </a:xfrm>
          <a:prstGeom prst="curvedConnector3">
            <a:avLst>
              <a:gd name="adj1" fmla="val 4999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" name="Google Shape;950;p28"/>
          <p:cNvCxnSpPr>
            <a:stCxn id="822" idx="1"/>
            <a:endCxn id="894" idx="3"/>
          </p:cNvCxnSpPr>
          <p:nvPr/>
        </p:nvCxnSpPr>
        <p:spPr>
          <a:xfrm>
            <a:off x="1264960" y="2506889"/>
            <a:ext cx="593400" cy="619200"/>
          </a:xfrm>
          <a:prstGeom prst="curvedConnector3">
            <a:avLst>
              <a:gd name="adj1" fmla="val 4999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1" name="Google Shape;951;p28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52" name="Google Shape;952;p28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53" name="Google Shape;953;p28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NxNx3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954" name="Google Shape;954;p28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955" name="Google Shape;955;p28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956" name="Google Shape;956;p28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957" name="Google Shape;957;p28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958" name="Google Shape;958;p28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59" name="Google Shape;959;p28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960" name="Google Shape;960;p28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961" name="Google Shape;961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28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988" name="Google Shape;988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28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015" name="Google Shape;1015;p28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016" name="Google Shape;1016;p28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8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8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019" name="Google Shape;1019;p28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1020" name="Google Shape;1020;p28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021" name="Google Shape;1021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8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048" name="Google Shape;1048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74" name="Google Shape;1074;p28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75" name="Google Shape;1075;p28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076" name="Google Shape;1076;p28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077" name="Google Shape;1077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8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1104" name="Google Shape;1104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30" name="Google Shape;1130;p28"/>
          <p:cNvCxnSpPr>
            <a:endCxn id="1115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31" name="Google Shape;1131;p28"/>
          <p:cNvCxnSpPr>
            <a:stCxn id="1063" idx="1"/>
            <a:endCxn id="1115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132" name="Google Shape;1132;p28"/>
          <p:cNvSpPr txBox="1"/>
          <p:nvPr/>
        </p:nvSpPr>
        <p:spPr>
          <a:xfrm>
            <a:off x="7769700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1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[l]</a:t>
            </a:r>
            <a:endParaRPr sz="11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133" name="Google Shape;1133;p28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MxMX2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134" name="Google Shape;1134;p28"/>
          <p:cNvSpPr txBox="1"/>
          <p:nvPr/>
        </p:nvSpPr>
        <p:spPr>
          <a:xfrm>
            <a:off x="615125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1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[l-1]</a:t>
            </a:r>
            <a:endParaRPr sz="11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135" name="Google Shape;1135;p28"/>
          <p:cNvCxnSpPr>
            <a:stCxn id="1134" idx="3"/>
            <a:endCxn id="1132" idx="1"/>
          </p:cNvCxnSpPr>
          <p:nvPr/>
        </p:nvCxnSpPr>
        <p:spPr>
          <a:xfrm>
            <a:off x="1114325" y="3964225"/>
            <a:ext cx="665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1136" name="Google Shape;1136;p28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CONV operation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29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142" name="Google Shape;1142;p29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143" name="Google Shape;1143;p29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4" name="Google Shape;1144;p29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5" name="Google Shape;1145;p29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6" name="Google Shape;1146;p29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7" name="Google Shape;1147;p29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8" name="Google Shape;1148;p29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9" name="Google Shape;1149;p29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0" name="Google Shape;1150;p29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1" name="Google Shape;1151;p29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2" name="Google Shape;1152;p29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3" name="Google Shape;1153;p29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4" name="Google Shape;1154;p29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5" name="Google Shape;1155;p29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6" name="Google Shape;1156;p29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7" name="Google Shape;1157;p29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8" name="Google Shape;1158;p29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9" name="Google Shape;1159;p29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0" name="Google Shape;1160;p29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1" name="Google Shape;1161;p29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2" name="Google Shape;1162;p29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3" name="Google Shape;1163;p29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4" name="Google Shape;1164;p29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5" name="Google Shape;1165;p29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6" name="Google Shape;1166;p29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7" name="Google Shape;1167;p29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8" name="Google Shape;1168;p29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169" name="Google Shape;1169;p29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170" name="Google Shape;1170;p29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9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9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9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9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9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9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9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9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9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9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9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9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9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9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9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9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9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9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9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9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9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9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6" name="Google Shape;1196;p29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197" name="Google Shape;1197;p29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9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9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9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9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9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9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9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9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9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9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9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9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9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9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9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9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9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9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9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9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9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9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9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9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9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3" name="Google Shape;1223;p29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224" name="Google Shape;1224;p29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29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228" name="Google Shape;1228;p29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" name="Google Shape;1231;p29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232" name="Google Shape;1232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29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259" name="Google Shape;1259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85" name="Google Shape;1285;p29"/>
          <p:cNvCxnSpPr>
            <a:stCxn id="1158" idx="1"/>
            <a:endCxn id="1226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29"/>
          <p:cNvCxnSpPr>
            <a:stCxn id="1158" idx="1"/>
            <a:endCxn id="1230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29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88" name="Google Shape;1288;p29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289" name="Google Shape;1289;p29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NxNx3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290" name="Google Shape;1290;p29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291" name="Google Shape;1291;p29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292" name="Google Shape;1292;p29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293" name="Google Shape;1293;p29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294" name="Google Shape;1294;p29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95" name="Google Shape;1295;p29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296" name="Google Shape;1296;p29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297" name="Google Shape;1297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29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324" name="Google Shape;1324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" name="Google Shape;1350;p29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351" name="Google Shape;1351;p29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352" name="Google Shape;1352;p29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29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29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355" name="Google Shape;1355;p29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1356" name="Google Shape;1356;p29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357" name="Google Shape;1357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29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384" name="Google Shape;1384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10" name="Google Shape;1410;p29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411" name="Google Shape;1411;p29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412" name="Google Shape;1412;p29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413" name="Google Shape;1413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29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1440" name="Google Shape;1440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66" name="Google Shape;1466;p29"/>
          <p:cNvCxnSpPr>
            <a:endCxn id="1451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467" name="Google Shape;1467;p29"/>
          <p:cNvCxnSpPr>
            <a:stCxn id="1399" idx="1"/>
            <a:endCxn id="1451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468" name="Google Shape;1468;p29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MxMX2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469" name="Google Shape;1469;p29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CONV operation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30"/>
          <p:cNvGrpSpPr/>
          <p:nvPr/>
        </p:nvGrpSpPr>
        <p:grpSpPr>
          <a:xfrm>
            <a:off x="576054" y="1241389"/>
            <a:ext cx="1528543" cy="1620392"/>
            <a:chOff x="347441" y="-424135"/>
            <a:chExt cx="3133544" cy="2867951"/>
          </a:xfrm>
        </p:grpSpPr>
        <p:grpSp>
          <p:nvGrpSpPr>
            <p:cNvPr id="1475" name="Google Shape;1475;p30"/>
            <p:cNvGrpSpPr/>
            <p:nvPr/>
          </p:nvGrpSpPr>
          <p:grpSpPr>
            <a:xfrm>
              <a:off x="546321" y="-424135"/>
              <a:ext cx="2934664" cy="2867951"/>
              <a:chOff x="5912911" y="-773153"/>
              <a:chExt cx="4825957" cy="4795904"/>
            </a:xfrm>
          </p:grpSpPr>
          <p:sp>
            <p:nvSpPr>
              <p:cNvPr id="1476" name="Google Shape;1476;p30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 flipH="1">
                <a:off x="5912911" y="-773153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 flipH="1">
                <a:off x="10158068" y="3489951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502" name="Google Shape;1502;p30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503" name="Google Shape;1503;p30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0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0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9" name="Google Shape;1529;p30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530" name="Google Shape;1530;p30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0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0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0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0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6" name="Google Shape;1556;p30"/>
          <p:cNvGrpSpPr/>
          <p:nvPr/>
        </p:nvGrpSpPr>
        <p:grpSpPr>
          <a:xfrm>
            <a:off x="2086840" y="1124425"/>
            <a:ext cx="921407" cy="797461"/>
            <a:chOff x="3229840" y="362425"/>
            <a:chExt cx="921407" cy="797461"/>
          </a:xfrm>
        </p:grpSpPr>
        <p:sp>
          <p:nvSpPr>
            <p:cNvPr id="1557" name="Google Shape;1557;p30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0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0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30"/>
          <p:cNvGrpSpPr/>
          <p:nvPr/>
        </p:nvGrpSpPr>
        <p:grpSpPr>
          <a:xfrm>
            <a:off x="2086840" y="2351461"/>
            <a:ext cx="921400" cy="785200"/>
            <a:chOff x="2467840" y="1786561"/>
            <a:chExt cx="921400" cy="785200"/>
          </a:xfrm>
        </p:grpSpPr>
        <p:sp>
          <p:nvSpPr>
            <p:cNvPr id="1561" name="Google Shape;1561;p30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30"/>
          <p:cNvGrpSpPr/>
          <p:nvPr/>
        </p:nvGrpSpPr>
        <p:grpSpPr>
          <a:xfrm>
            <a:off x="3459906" y="1047533"/>
            <a:ext cx="877879" cy="877818"/>
            <a:chOff x="5950075" y="854725"/>
            <a:chExt cx="2904000" cy="2668950"/>
          </a:xfrm>
        </p:grpSpPr>
        <p:sp>
          <p:nvSpPr>
            <p:cNvPr id="1565" name="Google Shape;1565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30"/>
          <p:cNvGrpSpPr/>
          <p:nvPr/>
        </p:nvGrpSpPr>
        <p:grpSpPr>
          <a:xfrm>
            <a:off x="3460182" y="2230630"/>
            <a:ext cx="877298" cy="879686"/>
            <a:chOff x="2854300" y="1168125"/>
            <a:chExt cx="2904000" cy="2668950"/>
          </a:xfrm>
        </p:grpSpPr>
        <p:sp>
          <p:nvSpPr>
            <p:cNvPr id="1592" name="Google Shape;1592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18" name="Google Shape;1618;p30"/>
          <p:cNvCxnSpPr>
            <a:stCxn id="1491" idx="1"/>
            <a:endCxn id="1559" idx="3"/>
          </p:cNvCxnSpPr>
          <p:nvPr/>
        </p:nvCxnSpPr>
        <p:spPr>
          <a:xfrm rot="10800000" flipH="1">
            <a:off x="1631510" y="16066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30"/>
          <p:cNvCxnSpPr>
            <a:stCxn id="1491" idx="1"/>
            <a:endCxn id="1563" idx="3"/>
          </p:cNvCxnSpPr>
          <p:nvPr/>
        </p:nvCxnSpPr>
        <p:spPr>
          <a:xfrm>
            <a:off x="1631510" y="22306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0" name="Google Shape;1620;p30"/>
          <p:cNvCxnSpPr/>
          <p:nvPr/>
        </p:nvCxnSpPr>
        <p:spPr>
          <a:xfrm>
            <a:off x="3019250" y="14855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1" name="Google Shape;1621;p30"/>
          <p:cNvCxnSpPr/>
          <p:nvPr/>
        </p:nvCxnSpPr>
        <p:spPr>
          <a:xfrm>
            <a:off x="3019250" y="27431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22" name="Google Shape;1622;p30"/>
          <p:cNvSpPr txBox="1"/>
          <p:nvPr/>
        </p:nvSpPr>
        <p:spPr>
          <a:xfrm>
            <a:off x="733300" y="29287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NxNx3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23" name="Google Shape;1623;p30"/>
          <p:cNvSpPr txBox="1"/>
          <p:nvPr/>
        </p:nvSpPr>
        <p:spPr>
          <a:xfrm>
            <a:off x="4337475" y="13824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24" name="Google Shape;1624;p30"/>
          <p:cNvSpPr txBox="1"/>
          <p:nvPr/>
        </p:nvSpPr>
        <p:spPr>
          <a:xfrm>
            <a:off x="4337475" y="25352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25" name="Google Shape;1625;p30"/>
          <p:cNvSpPr txBox="1"/>
          <p:nvPr/>
        </p:nvSpPr>
        <p:spPr>
          <a:xfrm>
            <a:off x="3649225" y="31924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26" name="Google Shape;1626;p30"/>
          <p:cNvSpPr txBox="1"/>
          <p:nvPr/>
        </p:nvSpPr>
        <p:spPr>
          <a:xfrm>
            <a:off x="3649238" y="7842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627" name="Google Shape;1627;p30"/>
          <p:cNvCxnSpPr/>
          <p:nvPr/>
        </p:nvCxnSpPr>
        <p:spPr>
          <a:xfrm>
            <a:off x="4648200" y="14855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8" name="Google Shape;1628;p30"/>
          <p:cNvCxnSpPr/>
          <p:nvPr/>
        </p:nvCxnSpPr>
        <p:spPr>
          <a:xfrm>
            <a:off x="4633075" y="26086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629" name="Google Shape;1629;p30"/>
          <p:cNvGrpSpPr/>
          <p:nvPr/>
        </p:nvGrpSpPr>
        <p:grpSpPr>
          <a:xfrm>
            <a:off x="4983906" y="1047533"/>
            <a:ext cx="877879" cy="877818"/>
            <a:chOff x="5950075" y="854725"/>
            <a:chExt cx="2904000" cy="2668950"/>
          </a:xfrm>
        </p:grpSpPr>
        <p:sp>
          <p:nvSpPr>
            <p:cNvPr id="1630" name="Google Shape;1630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6" name="Google Shape;1656;p30"/>
          <p:cNvGrpSpPr/>
          <p:nvPr/>
        </p:nvGrpSpPr>
        <p:grpSpPr>
          <a:xfrm>
            <a:off x="4984182" y="2230630"/>
            <a:ext cx="877298" cy="879686"/>
            <a:chOff x="2854300" y="1168125"/>
            <a:chExt cx="2904000" cy="2668950"/>
          </a:xfrm>
        </p:grpSpPr>
        <p:sp>
          <p:nvSpPr>
            <p:cNvPr id="1657" name="Google Shape;1657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3" name="Google Shape;1683;p30"/>
          <p:cNvSpPr txBox="1"/>
          <p:nvPr/>
        </p:nvSpPr>
        <p:spPr>
          <a:xfrm>
            <a:off x="5861775" y="13825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84" name="Google Shape;1684;p30"/>
          <p:cNvSpPr txBox="1"/>
          <p:nvPr/>
        </p:nvSpPr>
        <p:spPr>
          <a:xfrm>
            <a:off x="5861775" y="25665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85" name="Google Shape;1685;p30"/>
          <p:cNvSpPr/>
          <p:nvPr/>
        </p:nvSpPr>
        <p:spPr>
          <a:xfrm>
            <a:off x="4861500" y="9710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30"/>
          <p:cNvSpPr/>
          <p:nvPr/>
        </p:nvSpPr>
        <p:spPr>
          <a:xfrm>
            <a:off x="4861500" y="21550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30"/>
          <p:cNvSpPr txBox="1"/>
          <p:nvPr/>
        </p:nvSpPr>
        <p:spPr>
          <a:xfrm>
            <a:off x="5692200" y="31924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688" name="Google Shape;1688;p30"/>
          <p:cNvSpPr txBox="1"/>
          <p:nvPr/>
        </p:nvSpPr>
        <p:spPr>
          <a:xfrm>
            <a:off x="5692200" y="7842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1689" name="Google Shape;1689;p30"/>
          <p:cNvGrpSpPr/>
          <p:nvPr/>
        </p:nvGrpSpPr>
        <p:grpSpPr>
          <a:xfrm>
            <a:off x="6585831" y="1047533"/>
            <a:ext cx="877879" cy="877818"/>
            <a:chOff x="5950075" y="854725"/>
            <a:chExt cx="2904000" cy="2668950"/>
          </a:xfrm>
        </p:grpSpPr>
        <p:sp>
          <p:nvSpPr>
            <p:cNvPr id="1690" name="Google Shape;1690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30"/>
          <p:cNvGrpSpPr/>
          <p:nvPr/>
        </p:nvGrpSpPr>
        <p:grpSpPr>
          <a:xfrm>
            <a:off x="6586107" y="2230630"/>
            <a:ext cx="877298" cy="879686"/>
            <a:chOff x="2854300" y="1168125"/>
            <a:chExt cx="2904000" cy="2668950"/>
          </a:xfrm>
        </p:grpSpPr>
        <p:sp>
          <p:nvSpPr>
            <p:cNvPr id="1717" name="Google Shape;1717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43" name="Google Shape;1743;p30"/>
          <p:cNvCxnSpPr/>
          <p:nvPr/>
        </p:nvCxnSpPr>
        <p:spPr>
          <a:xfrm>
            <a:off x="6248400" y="14855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744" name="Google Shape;1744;p30"/>
          <p:cNvCxnSpPr/>
          <p:nvPr/>
        </p:nvCxnSpPr>
        <p:spPr>
          <a:xfrm>
            <a:off x="6233275" y="26086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745" name="Google Shape;1745;p30"/>
          <p:cNvGrpSpPr/>
          <p:nvPr/>
        </p:nvGrpSpPr>
        <p:grpSpPr>
          <a:xfrm>
            <a:off x="7808981" y="1627633"/>
            <a:ext cx="877879" cy="877818"/>
            <a:chOff x="5950075" y="854725"/>
            <a:chExt cx="2904000" cy="2668950"/>
          </a:xfrm>
        </p:grpSpPr>
        <p:sp>
          <p:nvSpPr>
            <p:cNvPr id="1746" name="Google Shape;1746;p30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0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0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0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0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0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0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0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0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0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0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0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0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0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0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0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0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2" name="Google Shape;1772;p30"/>
          <p:cNvGrpSpPr/>
          <p:nvPr/>
        </p:nvGrpSpPr>
        <p:grpSpPr>
          <a:xfrm>
            <a:off x="7749832" y="1728905"/>
            <a:ext cx="877298" cy="879686"/>
            <a:chOff x="2854300" y="1168125"/>
            <a:chExt cx="2904000" cy="2668950"/>
          </a:xfrm>
        </p:grpSpPr>
        <p:sp>
          <p:nvSpPr>
            <p:cNvPr id="1773" name="Google Shape;1773;p30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99" name="Google Shape;1799;p30"/>
          <p:cNvCxnSpPr>
            <a:endCxn id="1784" idx="3"/>
          </p:cNvCxnSpPr>
          <p:nvPr/>
        </p:nvCxnSpPr>
        <p:spPr>
          <a:xfrm>
            <a:off x="7385932" y="1358776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800" name="Google Shape;1800;p30"/>
          <p:cNvCxnSpPr>
            <a:stCxn id="1732" idx="1"/>
            <a:endCxn id="1784" idx="3"/>
          </p:cNvCxnSpPr>
          <p:nvPr/>
        </p:nvCxnSpPr>
        <p:spPr>
          <a:xfrm rot="10800000" flipH="1">
            <a:off x="7463405" y="2168601"/>
            <a:ext cx="286500" cy="5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801" name="Google Shape;1801;p30"/>
          <p:cNvSpPr txBox="1"/>
          <p:nvPr/>
        </p:nvSpPr>
        <p:spPr>
          <a:xfrm>
            <a:off x="7938925" y="13331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MxMX2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802" name="Google Shape;1802;p30"/>
          <p:cNvSpPr txBox="1"/>
          <p:nvPr/>
        </p:nvSpPr>
        <p:spPr>
          <a:xfrm>
            <a:off x="664875" y="4948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CONV operation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803" name="Google Shape;1803;p30"/>
          <p:cNvSpPr/>
          <p:nvPr/>
        </p:nvSpPr>
        <p:spPr>
          <a:xfrm flipH="1">
            <a:off x="873690" y="3649561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30"/>
          <p:cNvSpPr/>
          <p:nvPr/>
        </p:nvSpPr>
        <p:spPr>
          <a:xfrm flipH="1">
            <a:off x="664865" y="3888186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0"/>
          <p:cNvSpPr/>
          <p:nvPr/>
        </p:nvSpPr>
        <p:spPr>
          <a:xfrm flipH="1">
            <a:off x="784865" y="3768611"/>
            <a:ext cx="757800" cy="630600"/>
          </a:xfrm>
          <a:prstGeom prst="rect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8839199" cy="45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3"/>
          <p:cNvSpPr/>
          <p:nvPr/>
        </p:nvSpPr>
        <p:spPr>
          <a:xfrm>
            <a:off x="8519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3"/>
          <p:cNvSpPr/>
          <p:nvPr/>
        </p:nvSpPr>
        <p:spPr>
          <a:xfrm>
            <a:off x="44667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353" name="Google Shape;353;p23"/>
          <p:cNvSpPr/>
          <p:nvPr/>
        </p:nvSpPr>
        <p:spPr>
          <a:xfrm>
            <a:off x="26593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354" name="Google Shape;354;p23"/>
          <p:cNvSpPr/>
          <p:nvPr/>
        </p:nvSpPr>
        <p:spPr>
          <a:xfrm>
            <a:off x="6942950" y="3224650"/>
            <a:ext cx="390000" cy="382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355" name="Google Shape;355;p23"/>
          <p:cNvSpPr/>
          <p:nvPr/>
        </p:nvSpPr>
        <p:spPr>
          <a:xfrm>
            <a:off x="7675450" y="3224650"/>
            <a:ext cx="1050900" cy="48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Basic components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77200" y="2465300"/>
            <a:ext cx="3000175" cy="20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87116" y="625323"/>
            <a:ext cx="4075500" cy="2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82713" y="1241800"/>
            <a:ext cx="2978576" cy="26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96650" y="2255496"/>
            <a:ext cx="5006599" cy="256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024554" y="386675"/>
            <a:ext cx="3834087" cy="220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883400" y="218725"/>
            <a:ext cx="6101926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6"/>
          <p:cNvSpPr/>
          <p:nvPr/>
        </p:nvSpPr>
        <p:spPr>
          <a:xfrm>
            <a:off x="6291275" y="2111425"/>
            <a:ext cx="270000" cy="4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5" name="Google Shape;375;p26"/>
          <p:cNvCxnSpPr/>
          <p:nvPr/>
        </p:nvCxnSpPr>
        <p:spPr>
          <a:xfrm rot="10800000" flipH="1">
            <a:off x="6417125" y="1356325"/>
            <a:ext cx="9300" cy="1160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6" name="Google Shape;376;p2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303850" y="1356325"/>
            <a:ext cx="235850" cy="31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26"/>
          <p:cNvCxnSpPr/>
          <p:nvPr/>
        </p:nvCxnSpPr>
        <p:spPr>
          <a:xfrm rot="10800000" flipH="1">
            <a:off x="5827900" y="1354525"/>
            <a:ext cx="8607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26"/>
          <p:cNvCxnSpPr>
            <a:endCxn id="376" idx="0"/>
          </p:cNvCxnSpPr>
          <p:nvPr/>
        </p:nvCxnSpPr>
        <p:spPr>
          <a:xfrm rot="10800000">
            <a:off x="6421775" y="1356325"/>
            <a:ext cx="5700" cy="57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26"/>
          <p:cNvCxnSpPr/>
          <p:nvPr/>
        </p:nvCxnSpPr>
        <p:spPr>
          <a:xfrm>
            <a:off x="6138325" y="1361725"/>
            <a:ext cx="67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/>
          <p:nvPr/>
        </p:nvSpPr>
        <p:spPr>
          <a:xfrm flipH="1">
            <a:off x="691783" y="557444"/>
            <a:ext cx="1333500" cy="1106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 flipH="1">
            <a:off x="810720" y="441203"/>
            <a:ext cx="1333500" cy="1106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7"/>
          <p:cNvSpPr/>
          <p:nvPr/>
        </p:nvSpPr>
        <p:spPr>
          <a:xfrm flipH="1">
            <a:off x="895900" y="370950"/>
            <a:ext cx="1333500" cy="11067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7" name="Google Shape;387;p27"/>
          <p:cNvCxnSpPr/>
          <p:nvPr/>
        </p:nvCxnSpPr>
        <p:spPr>
          <a:xfrm rot="10800000" flipH="1">
            <a:off x="2428450" y="92400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p27"/>
          <p:cNvSpPr/>
          <p:nvPr/>
        </p:nvSpPr>
        <p:spPr>
          <a:xfrm>
            <a:off x="3280300" y="5382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Conv3-32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x4</a:t>
            </a:r>
            <a:endParaRPr sz="1500" b="1"/>
          </a:p>
        </p:txBody>
      </p:sp>
      <p:cxnSp>
        <p:nvCxnSpPr>
          <p:cNvPr id="389" name="Google Shape;389;p27"/>
          <p:cNvCxnSpPr/>
          <p:nvPr/>
        </p:nvCxnSpPr>
        <p:spPr>
          <a:xfrm rot="10800000" flipH="1">
            <a:off x="4607625" y="92400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27"/>
          <p:cNvSpPr/>
          <p:nvPr/>
        </p:nvSpPr>
        <p:spPr>
          <a:xfrm>
            <a:off x="5459475" y="5382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</p:txBody>
      </p:sp>
      <p:cxnSp>
        <p:nvCxnSpPr>
          <p:cNvPr id="391" name="Google Shape;391;p27"/>
          <p:cNvCxnSpPr/>
          <p:nvPr/>
        </p:nvCxnSpPr>
        <p:spPr>
          <a:xfrm rot="10800000" flipH="1">
            <a:off x="6807575" y="92400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27"/>
          <p:cNvSpPr/>
          <p:nvPr/>
        </p:nvSpPr>
        <p:spPr>
          <a:xfrm>
            <a:off x="7659425" y="5382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Conv3-64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x2</a:t>
            </a:r>
            <a:endParaRPr sz="1500" b="1"/>
          </a:p>
        </p:txBody>
      </p:sp>
      <p:cxnSp>
        <p:nvCxnSpPr>
          <p:cNvPr id="393" name="Google Shape;393;p27"/>
          <p:cNvCxnSpPr/>
          <p:nvPr/>
        </p:nvCxnSpPr>
        <p:spPr>
          <a:xfrm>
            <a:off x="8220825" y="1547900"/>
            <a:ext cx="3900" cy="57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27"/>
          <p:cNvSpPr/>
          <p:nvPr/>
        </p:nvSpPr>
        <p:spPr>
          <a:xfrm>
            <a:off x="7701225" y="23554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395" name="Google Shape;395;p27"/>
          <p:cNvCxnSpPr/>
          <p:nvPr/>
        </p:nvCxnSpPr>
        <p:spPr>
          <a:xfrm flipH="1">
            <a:off x="6880200" y="2738050"/>
            <a:ext cx="597300" cy="6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6" name="Google Shape;396;p27"/>
          <p:cNvSpPr/>
          <p:nvPr/>
        </p:nvSpPr>
        <p:spPr>
          <a:xfrm>
            <a:off x="5459475" y="2355400"/>
            <a:ext cx="11970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Conv3-128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x1</a:t>
            </a:r>
            <a:endParaRPr sz="1500" b="1"/>
          </a:p>
        </p:txBody>
      </p:sp>
      <p:cxnSp>
        <p:nvCxnSpPr>
          <p:cNvPr id="397" name="Google Shape;397;p27"/>
          <p:cNvCxnSpPr/>
          <p:nvPr/>
        </p:nvCxnSpPr>
        <p:spPr>
          <a:xfrm flipH="1">
            <a:off x="4635375" y="2738050"/>
            <a:ext cx="597300" cy="6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8" name="Google Shape;398;p27"/>
          <p:cNvSpPr/>
          <p:nvPr/>
        </p:nvSpPr>
        <p:spPr>
          <a:xfrm>
            <a:off x="3280300" y="23554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Maxpool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(2x2)</a:t>
            </a:r>
            <a:endParaRPr sz="1500" b="1"/>
          </a:p>
        </p:txBody>
      </p:sp>
      <p:cxnSp>
        <p:nvCxnSpPr>
          <p:cNvPr id="399" name="Google Shape;399;p27"/>
          <p:cNvCxnSpPr/>
          <p:nvPr/>
        </p:nvCxnSpPr>
        <p:spPr>
          <a:xfrm>
            <a:off x="3793900" y="3375925"/>
            <a:ext cx="15900" cy="54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0" name="Google Shape;400;p27"/>
          <p:cNvSpPr/>
          <p:nvPr/>
        </p:nvSpPr>
        <p:spPr>
          <a:xfrm>
            <a:off x="3280300" y="417355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FC-512</a:t>
            </a:r>
            <a:endParaRPr sz="1500" b="1"/>
          </a:p>
        </p:txBody>
      </p:sp>
      <p:cxnSp>
        <p:nvCxnSpPr>
          <p:cNvPr id="401" name="Google Shape;401;p27"/>
          <p:cNvCxnSpPr/>
          <p:nvPr/>
        </p:nvCxnSpPr>
        <p:spPr>
          <a:xfrm rot="10800000" flipH="1">
            <a:off x="4635375" y="4558400"/>
            <a:ext cx="652800" cy="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2" name="Google Shape;402;p27"/>
          <p:cNvSpPr/>
          <p:nvPr/>
        </p:nvSpPr>
        <p:spPr>
          <a:xfrm>
            <a:off x="5495175" y="4172600"/>
            <a:ext cx="1043100" cy="772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Feature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Vector</a:t>
            </a:r>
            <a:endParaRPr sz="1500" b="1"/>
          </a:p>
        </p:txBody>
      </p:sp>
      <p:sp>
        <p:nvSpPr>
          <p:cNvPr id="403" name="Google Shape;403;p27"/>
          <p:cNvSpPr txBox="1"/>
          <p:nvPr/>
        </p:nvSpPr>
        <p:spPr>
          <a:xfrm>
            <a:off x="5631375" y="3783550"/>
            <a:ext cx="853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Output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04" name="Google Shape;404;p27"/>
          <p:cNvSpPr txBox="1"/>
          <p:nvPr/>
        </p:nvSpPr>
        <p:spPr>
          <a:xfrm>
            <a:off x="1236250" y="0"/>
            <a:ext cx="652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Input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05" name="Google Shape;405;p27"/>
          <p:cNvSpPr txBox="1"/>
          <p:nvPr/>
        </p:nvSpPr>
        <p:spPr>
          <a:xfrm>
            <a:off x="1003775" y="1759600"/>
            <a:ext cx="947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32x32x3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20250" y="2454675"/>
            <a:ext cx="3251375" cy="26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161400" y="177050"/>
            <a:ext cx="3726600" cy="20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62375" y="2454675"/>
            <a:ext cx="3329666" cy="226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62363" y="241013"/>
            <a:ext cx="2734534" cy="19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9900" y="305850"/>
            <a:ext cx="5077051" cy="20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82600" y="134050"/>
            <a:ext cx="2583125" cy="20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02250" y="2701375"/>
            <a:ext cx="2137025" cy="230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742575" y="2725975"/>
            <a:ext cx="2290350" cy="217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512850" y="2725975"/>
            <a:ext cx="2711208" cy="21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404137" y="205813"/>
            <a:ext cx="2928625" cy="23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0"/>
          <p:cNvSpPr/>
          <p:nvPr/>
        </p:nvSpPr>
        <p:spPr>
          <a:xfrm>
            <a:off x="2002800" y="30193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429" name="Google Shape;429;p30"/>
          <p:cNvSpPr/>
          <p:nvPr/>
        </p:nvSpPr>
        <p:spPr>
          <a:xfrm>
            <a:off x="2586351" y="30193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430" name="Google Shape;430;p30"/>
          <p:cNvCxnSpPr>
            <a:stCxn id="428" idx="3"/>
            <a:endCxn id="429" idx="1"/>
          </p:cNvCxnSpPr>
          <p:nvPr/>
        </p:nvCxnSpPr>
        <p:spPr>
          <a:xfrm>
            <a:off x="2265600" y="32523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30"/>
          <p:cNvCxnSpPr>
            <a:stCxn id="429" idx="1"/>
            <a:endCxn id="428" idx="3"/>
          </p:cNvCxnSpPr>
          <p:nvPr/>
        </p:nvCxnSpPr>
        <p:spPr>
          <a:xfrm rot="10800000">
            <a:off x="2265651" y="32523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30"/>
          <p:cNvSpPr/>
          <p:nvPr/>
        </p:nvSpPr>
        <p:spPr>
          <a:xfrm>
            <a:off x="3202780" y="30193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433" name="Google Shape;433;p30"/>
          <p:cNvSpPr/>
          <p:nvPr/>
        </p:nvSpPr>
        <p:spPr>
          <a:xfrm>
            <a:off x="3786331" y="30193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434" name="Google Shape;434;p30"/>
          <p:cNvCxnSpPr>
            <a:stCxn id="432" idx="3"/>
            <a:endCxn id="433" idx="1"/>
          </p:cNvCxnSpPr>
          <p:nvPr/>
        </p:nvCxnSpPr>
        <p:spPr>
          <a:xfrm>
            <a:off x="3465580" y="32523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30"/>
          <p:cNvCxnSpPr>
            <a:stCxn id="433" idx="1"/>
            <a:endCxn id="432" idx="3"/>
          </p:cNvCxnSpPr>
          <p:nvPr/>
        </p:nvCxnSpPr>
        <p:spPr>
          <a:xfrm rot="10800000">
            <a:off x="3465631" y="32523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30"/>
          <p:cNvCxnSpPr/>
          <p:nvPr/>
        </p:nvCxnSpPr>
        <p:spPr>
          <a:xfrm>
            <a:off x="2865713" y="325239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30"/>
          <p:cNvCxnSpPr/>
          <p:nvPr/>
        </p:nvCxnSpPr>
        <p:spPr>
          <a:xfrm rot="10800000">
            <a:off x="2865641" y="325239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p30"/>
          <p:cNvSpPr/>
          <p:nvPr/>
        </p:nvSpPr>
        <p:spPr>
          <a:xfrm>
            <a:off x="4369882" y="30193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439" name="Google Shape;439;p30"/>
          <p:cNvCxnSpPr>
            <a:endCxn id="438" idx="1"/>
          </p:cNvCxnSpPr>
          <p:nvPr/>
        </p:nvCxnSpPr>
        <p:spPr>
          <a:xfrm>
            <a:off x="4049182" y="32523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30"/>
          <p:cNvCxnSpPr>
            <a:stCxn id="438" idx="1"/>
          </p:cNvCxnSpPr>
          <p:nvPr/>
        </p:nvCxnSpPr>
        <p:spPr>
          <a:xfrm rot="10800000">
            <a:off x="4049182" y="32523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1" name="Google Shape;441;p30"/>
          <p:cNvSpPr/>
          <p:nvPr/>
        </p:nvSpPr>
        <p:spPr>
          <a:xfrm>
            <a:off x="4986312" y="30193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442" name="Google Shape;442;p30"/>
          <p:cNvSpPr/>
          <p:nvPr/>
        </p:nvSpPr>
        <p:spPr>
          <a:xfrm>
            <a:off x="5569863" y="30193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443" name="Google Shape;443;p30"/>
          <p:cNvCxnSpPr>
            <a:stCxn id="441" idx="3"/>
            <a:endCxn id="442" idx="1"/>
          </p:cNvCxnSpPr>
          <p:nvPr/>
        </p:nvCxnSpPr>
        <p:spPr>
          <a:xfrm>
            <a:off x="5249112" y="32523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30"/>
          <p:cNvCxnSpPr>
            <a:stCxn id="442" idx="1"/>
            <a:endCxn id="441" idx="3"/>
          </p:cNvCxnSpPr>
          <p:nvPr/>
        </p:nvCxnSpPr>
        <p:spPr>
          <a:xfrm rot="10800000">
            <a:off x="5249163" y="32523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30"/>
          <p:cNvCxnSpPr/>
          <p:nvPr/>
        </p:nvCxnSpPr>
        <p:spPr>
          <a:xfrm>
            <a:off x="4649245" y="325239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30"/>
          <p:cNvCxnSpPr/>
          <p:nvPr/>
        </p:nvCxnSpPr>
        <p:spPr>
          <a:xfrm rot="10800000">
            <a:off x="4649172" y="325239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7" name="Google Shape;447;p30"/>
          <p:cNvSpPr/>
          <p:nvPr/>
        </p:nvSpPr>
        <p:spPr>
          <a:xfrm>
            <a:off x="2002800" y="223441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448" name="Google Shape;448;p30"/>
          <p:cNvSpPr/>
          <p:nvPr/>
        </p:nvSpPr>
        <p:spPr>
          <a:xfrm>
            <a:off x="2586351" y="223441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449" name="Google Shape;449;p30"/>
          <p:cNvCxnSpPr>
            <a:stCxn id="447" idx="3"/>
            <a:endCxn id="448" idx="1"/>
          </p:cNvCxnSpPr>
          <p:nvPr/>
        </p:nvCxnSpPr>
        <p:spPr>
          <a:xfrm>
            <a:off x="2265600" y="246736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50" name="Google Shape;450;p30"/>
          <p:cNvSpPr/>
          <p:nvPr/>
        </p:nvSpPr>
        <p:spPr>
          <a:xfrm>
            <a:off x="3202780" y="223441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451" name="Google Shape;451;p30"/>
          <p:cNvSpPr/>
          <p:nvPr/>
        </p:nvSpPr>
        <p:spPr>
          <a:xfrm>
            <a:off x="3786331" y="223441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452" name="Google Shape;452;p30"/>
          <p:cNvCxnSpPr>
            <a:stCxn id="450" idx="3"/>
            <a:endCxn id="451" idx="1"/>
          </p:cNvCxnSpPr>
          <p:nvPr/>
        </p:nvCxnSpPr>
        <p:spPr>
          <a:xfrm>
            <a:off x="3465580" y="246736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30"/>
          <p:cNvCxnSpPr>
            <a:stCxn id="451" idx="1"/>
            <a:endCxn id="450" idx="3"/>
          </p:cNvCxnSpPr>
          <p:nvPr/>
        </p:nvCxnSpPr>
        <p:spPr>
          <a:xfrm rot="10800000">
            <a:off x="3465631" y="246736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30"/>
          <p:cNvCxnSpPr/>
          <p:nvPr/>
        </p:nvCxnSpPr>
        <p:spPr>
          <a:xfrm>
            <a:off x="2865713" y="2467450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30"/>
          <p:cNvCxnSpPr/>
          <p:nvPr/>
        </p:nvCxnSpPr>
        <p:spPr>
          <a:xfrm rot="10800000">
            <a:off x="2865641" y="2467450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6" name="Google Shape;456;p30"/>
          <p:cNvSpPr/>
          <p:nvPr/>
        </p:nvSpPr>
        <p:spPr>
          <a:xfrm>
            <a:off x="4369882" y="223441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457" name="Google Shape;457;p30"/>
          <p:cNvCxnSpPr>
            <a:endCxn id="456" idx="1"/>
          </p:cNvCxnSpPr>
          <p:nvPr/>
        </p:nvCxnSpPr>
        <p:spPr>
          <a:xfrm>
            <a:off x="4049182" y="246736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30"/>
          <p:cNvCxnSpPr>
            <a:stCxn id="456" idx="1"/>
          </p:cNvCxnSpPr>
          <p:nvPr/>
        </p:nvCxnSpPr>
        <p:spPr>
          <a:xfrm rot="10800000">
            <a:off x="4049182" y="246736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p30"/>
          <p:cNvSpPr/>
          <p:nvPr/>
        </p:nvSpPr>
        <p:spPr>
          <a:xfrm>
            <a:off x="4986312" y="223441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460" name="Google Shape;460;p30"/>
          <p:cNvSpPr/>
          <p:nvPr/>
        </p:nvSpPr>
        <p:spPr>
          <a:xfrm>
            <a:off x="5569863" y="2234414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461" name="Google Shape;461;p30"/>
          <p:cNvCxnSpPr>
            <a:stCxn id="459" idx="3"/>
            <a:endCxn id="460" idx="1"/>
          </p:cNvCxnSpPr>
          <p:nvPr/>
        </p:nvCxnSpPr>
        <p:spPr>
          <a:xfrm>
            <a:off x="5249112" y="246736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30"/>
          <p:cNvCxnSpPr>
            <a:stCxn id="460" idx="1"/>
            <a:endCxn id="459" idx="3"/>
          </p:cNvCxnSpPr>
          <p:nvPr/>
        </p:nvCxnSpPr>
        <p:spPr>
          <a:xfrm rot="10800000">
            <a:off x="5249163" y="246736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30"/>
          <p:cNvCxnSpPr/>
          <p:nvPr/>
        </p:nvCxnSpPr>
        <p:spPr>
          <a:xfrm>
            <a:off x="4649245" y="2467450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30"/>
          <p:cNvCxnSpPr/>
          <p:nvPr/>
        </p:nvCxnSpPr>
        <p:spPr>
          <a:xfrm rot="10800000">
            <a:off x="4649172" y="2467450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" name="Google Shape;465;p30"/>
          <p:cNvCxnSpPr>
            <a:stCxn id="428" idx="0"/>
            <a:endCxn id="447" idx="2"/>
          </p:cNvCxnSpPr>
          <p:nvPr/>
        </p:nvCxnSpPr>
        <p:spPr>
          <a:xfrm rot="10800000">
            <a:off x="2134200" y="27004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30"/>
          <p:cNvCxnSpPr/>
          <p:nvPr/>
        </p:nvCxnSpPr>
        <p:spPr>
          <a:xfrm rot="10800000">
            <a:off x="2717813" y="27004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30"/>
          <p:cNvCxnSpPr/>
          <p:nvPr/>
        </p:nvCxnSpPr>
        <p:spPr>
          <a:xfrm rot="10800000">
            <a:off x="3334242" y="27004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30"/>
          <p:cNvCxnSpPr/>
          <p:nvPr/>
        </p:nvCxnSpPr>
        <p:spPr>
          <a:xfrm rot="10800000">
            <a:off x="3917793" y="27004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30"/>
          <p:cNvCxnSpPr/>
          <p:nvPr/>
        </p:nvCxnSpPr>
        <p:spPr>
          <a:xfrm rot="10800000">
            <a:off x="4501344" y="270050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30"/>
          <p:cNvCxnSpPr/>
          <p:nvPr/>
        </p:nvCxnSpPr>
        <p:spPr>
          <a:xfrm rot="10800000">
            <a:off x="5117773" y="270050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30"/>
          <p:cNvCxnSpPr/>
          <p:nvPr/>
        </p:nvCxnSpPr>
        <p:spPr>
          <a:xfrm rot="10800000">
            <a:off x="5701324" y="27004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2" name="Google Shape;472;p30"/>
          <p:cNvCxnSpPr/>
          <p:nvPr/>
        </p:nvCxnSpPr>
        <p:spPr>
          <a:xfrm rot="10800000">
            <a:off x="2134262" y="191551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30"/>
          <p:cNvCxnSpPr/>
          <p:nvPr/>
        </p:nvCxnSpPr>
        <p:spPr>
          <a:xfrm rot="10800000">
            <a:off x="2717813" y="191551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Google Shape;474;p30"/>
          <p:cNvCxnSpPr/>
          <p:nvPr/>
        </p:nvCxnSpPr>
        <p:spPr>
          <a:xfrm rot="10800000">
            <a:off x="3334242" y="191551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5" name="Google Shape;475;p30"/>
          <p:cNvCxnSpPr/>
          <p:nvPr/>
        </p:nvCxnSpPr>
        <p:spPr>
          <a:xfrm rot="10800000">
            <a:off x="3917793" y="191551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6" name="Google Shape;476;p30"/>
          <p:cNvCxnSpPr/>
          <p:nvPr/>
        </p:nvCxnSpPr>
        <p:spPr>
          <a:xfrm rot="10800000">
            <a:off x="4501344" y="191556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" name="Google Shape;477;p30"/>
          <p:cNvCxnSpPr/>
          <p:nvPr/>
        </p:nvCxnSpPr>
        <p:spPr>
          <a:xfrm rot="10800000">
            <a:off x="5117773" y="191556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30"/>
          <p:cNvCxnSpPr/>
          <p:nvPr/>
        </p:nvCxnSpPr>
        <p:spPr>
          <a:xfrm rot="10800000">
            <a:off x="5701324" y="1915514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30"/>
          <p:cNvSpPr/>
          <p:nvPr/>
        </p:nvSpPr>
        <p:spPr>
          <a:xfrm>
            <a:off x="2006875" y="1539789"/>
            <a:ext cx="3822000" cy="375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sp>
        <p:nvSpPr>
          <p:cNvPr id="480" name="Google Shape;480;p30"/>
          <p:cNvSpPr/>
          <p:nvPr/>
        </p:nvSpPr>
        <p:spPr>
          <a:xfrm>
            <a:off x="2007774" y="923175"/>
            <a:ext cx="52401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481" name="Google Shape;481;p30"/>
          <p:cNvSpPr/>
          <p:nvPr/>
        </p:nvSpPr>
        <p:spPr>
          <a:xfrm>
            <a:off x="2006724" y="458800"/>
            <a:ext cx="52401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cxnSp>
        <p:nvCxnSpPr>
          <p:cNvPr id="482" name="Google Shape;482;p30"/>
          <p:cNvCxnSpPr>
            <a:stCxn id="479" idx="0"/>
          </p:cNvCxnSpPr>
          <p:nvPr/>
        </p:nvCxnSpPr>
        <p:spPr>
          <a:xfrm rot="10800000" flipH="1">
            <a:off x="3917875" y="1255989"/>
            <a:ext cx="3900" cy="28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3" name="Google Shape;483;p30"/>
          <p:cNvCxnSpPr>
            <a:stCxn id="484" idx="0"/>
          </p:cNvCxnSpPr>
          <p:nvPr/>
        </p:nvCxnSpPr>
        <p:spPr>
          <a:xfrm rot="10800000">
            <a:off x="2134200" y="350090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4" name="Google Shape;484;p30"/>
          <p:cNvSpPr/>
          <p:nvPr/>
        </p:nvSpPr>
        <p:spPr>
          <a:xfrm>
            <a:off x="2002800" y="40481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0"/>
          <p:cNvSpPr/>
          <p:nvPr/>
        </p:nvSpPr>
        <p:spPr>
          <a:xfrm>
            <a:off x="6186375" y="3108375"/>
            <a:ext cx="9075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486" name="Google Shape;486;p30"/>
          <p:cNvCxnSpPr/>
          <p:nvPr/>
        </p:nvCxnSpPr>
        <p:spPr>
          <a:xfrm rot="10800000" flipH="1">
            <a:off x="2134200" y="3441575"/>
            <a:ext cx="4149300" cy="1794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30"/>
          <p:cNvCxnSpPr/>
          <p:nvPr/>
        </p:nvCxnSpPr>
        <p:spPr>
          <a:xfrm rot="10800000" flipH="1">
            <a:off x="2717738" y="3434675"/>
            <a:ext cx="3669300" cy="2298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30"/>
          <p:cNvCxnSpPr/>
          <p:nvPr/>
        </p:nvCxnSpPr>
        <p:spPr>
          <a:xfrm rot="10800000" flipH="1">
            <a:off x="3334125" y="3427350"/>
            <a:ext cx="3156600" cy="2931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30"/>
          <p:cNvCxnSpPr/>
          <p:nvPr/>
        </p:nvCxnSpPr>
        <p:spPr>
          <a:xfrm rot="10800000" flipH="1">
            <a:off x="3914025" y="3427950"/>
            <a:ext cx="2726100" cy="344400"/>
          </a:xfrm>
          <a:prstGeom prst="bentConnector3">
            <a:avLst>
              <a:gd name="adj1" fmla="val 10022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30"/>
          <p:cNvCxnSpPr/>
          <p:nvPr/>
        </p:nvCxnSpPr>
        <p:spPr>
          <a:xfrm rot="10800000" flipH="1">
            <a:off x="4501125" y="3425850"/>
            <a:ext cx="2289600" cy="4110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30"/>
          <p:cNvCxnSpPr/>
          <p:nvPr/>
        </p:nvCxnSpPr>
        <p:spPr>
          <a:xfrm rot="10800000" flipH="1">
            <a:off x="5117688" y="3423700"/>
            <a:ext cx="1790700" cy="4773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30"/>
          <p:cNvCxnSpPr/>
          <p:nvPr/>
        </p:nvCxnSpPr>
        <p:spPr>
          <a:xfrm rot="10800000" flipH="1">
            <a:off x="5701275" y="3423825"/>
            <a:ext cx="1308000" cy="529500"/>
          </a:xfrm>
          <a:prstGeom prst="bentConnector3">
            <a:avLst>
              <a:gd name="adj1" fmla="val 999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30"/>
          <p:cNvCxnSpPr>
            <a:stCxn id="494" idx="0"/>
          </p:cNvCxnSpPr>
          <p:nvPr/>
        </p:nvCxnSpPr>
        <p:spPr>
          <a:xfrm rot="10800000">
            <a:off x="2717825" y="350090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p30"/>
          <p:cNvSpPr/>
          <p:nvPr/>
        </p:nvSpPr>
        <p:spPr>
          <a:xfrm>
            <a:off x="2586425" y="40481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5" name="Google Shape;495;p30"/>
          <p:cNvCxnSpPr>
            <a:stCxn id="496" idx="0"/>
          </p:cNvCxnSpPr>
          <p:nvPr/>
        </p:nvCxnSpPr>
        <p:spPr>
          <a:xfrm rot="10800000">
            <a:off x="3334250" y="350090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6" name="Google Shape;496;p30"/>
          <p:cNvSpPr/>
          <p:nvPr/>
        </p:nvSpPr>
        <p:spPr>
          <a:xfrm>
            <a:off x="3202850" y="40481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7" name="Google Shape;497;p30"/>
          <p:cNvCxnSpPr>
            <a:stCxn id="498" idx="0"/>
          </p:cNvCxnSpPr>
          <p:nvPr/>
        </p:nvCxnSpPr>
        <p:spPr>
          <a:xfrm rot="10800000">
            <a:off x="3917763" y="350090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8" name="Google Shape;498;p30"/>
          <p:cNvSpPr/>
          <p:nvPr/>
        </p:nvSpPr>
        <p:spPr>
          <a:xfrm>
            <a:off x="3786363" y="40481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9" name="Google Shape;499;p30"/>
          <p:cNvCxnSpPr>
            <a:stCxn id="500" idx="0"/>
          </p:cNvCxnSpPr>
          <p:nvPr/>
        </p:nvCxnSpPr>
        <p:spPr>
          <a:xfrm rot="10800000">
            <a:off x="4501288" y="350090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" name="Google Shape;500;p30"/>
          <p:cNvSpPr/>
          <p:nvPr/>
        </p:nvSpPr>
        <p:spPr>
          <a:xfrm>
            <a:off x="4369888" y="40481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1" name="Google Shape;501;p30"/>
          <p:cNvCxnSpPr>
            <a:stCxn id="502" idx="0"/>
          </p:cNvCxnSpPr>
          <p:nvPr/>
        </p:nvCxnSpPr>
        <p:spPr>
          <a:xfrm rot="10800000">
            <a:off x="5117713" y="350090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" name="Google Shape;502;p30"/>
          <p:cNvSpPr/>
          <p:nvPr/>
        </p:nvSpPr>
        <p:spPr>
          <a:xfrm>
            <a:off x="4986313" y="40481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3" name="Google Shape;503;p30"/>
          <p:cNvCxnSpPr>
            <a:stCxn id="504" idx="0"/>
          </p:cNvCxnSpPr>
          <p:nvPr/>
        </p:nvCxnSpPr>
        <p:spPr>
          <a:xfrm rot="10800000">
            <a:off x="5701338" y="3500900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" name="Google Shape;504;p30"/>
          <p:cNvSpPr/>
          <p:nvPr/>
        </p:nvSpPr>
        <p:spPr>
          <a:xfrm>
            <a:off x="5569938" y="40481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5" name="Google Shape;505;p30"/>
          <p:cNvCxnSpPr/>
          <p:nvPr/>
        </p:nvCxnSpPr>
        <p:spPr>
          <a:xfrm rot="10800000">
            <a:off x="6646200" y="342360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6" name="Google Shape;506;p30"/>
          <p:cNvCxnSpPr/>
          <p:nvPr/>
        </p:nvCxnSpPr>
        <p:spPr>
          <a:xfrm rot="10800000">
            <a:off x="6490775" y="342360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" name="Google Shape;507;p30"/>
          <p:cNvCxnSpPr/>
          <p:nvPr/>
        </p:nvCxnSpPr>
        <p:spPr>
          <a:xfrm rot="10800000">
            <a:off x="6387175" y="342360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" name="Google Shape;508;p30"/>
          <p:cNvCxnSpPr/>
          <p:nvPr/>
        </p:nvCxnSpPr>
        <p:spPr>
          <a:xfrm rot="10800000">
            <a:off x="6283575" y="3423600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30"/>
          <p:cNvSpPr/>
          <p:nvPr/>
        </p:nvSpPr>
        <p:spPr>
          <a:xfrm>
            <a:off x="2130475" y="3578100"/>
            <a:ext cx="36900" cy="4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5668350" y="39057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5084825" y="38734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4467550" y="381952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3883938" y="37376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0"/>
          <p:cNvSpPr/>
          <p:nvPr/>
        </p:nvSpPr>
        <p:spPr>
          <a:xfrm>
            <a:off x="3301450" y="37087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0"/>
          <p:cNvSpPr/>
          <p:nvPr/>
        </p:nvSpPr>
        <p:spPr>
          <a:xfrm>
            <a:off x="2686975" y="362740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2099875" y="360240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7" name="Google Shape;517;p30"/>
          <p:cNvCxnSpPr/>
          <p:nvPr/>
        </p:nvCxnSpPr>
        <p:spPr>
          <a:xfrm rot="10800000">
            <a:off x="6631575" y="1248700"/>
            <a:ext cx="12300" cy="185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8" name="Google Shape;518;p30"/>
          <p:cNvSpPr txBox="1"/>
          <p:nvPr/>
        </p:nvSpPr>
        <p:spPr>
          <a:xfrm>
            <a:off x="2480250" y="41637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19" name="Google Shape;519;p30"/>
          <p:cNvSpPr txBox="1"/>
          <p:nvPr/>
        </p:nvSpPr>
        <p:spPr>
          <a:xfrm>
            <a:off x="1896125" y="41560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20" name="Google Shape;520;p30"/>
          <p:cNvSpPr txBox="1"/>
          <p:nvPr/>
        </p:nvSpPr>
        <p:spPr>
          <a:xfrm>
            <a:off x="3680538" y="41638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21" name="Google Shape;521;p30"/>
          <p:cNvSpPr txBox="1"/>
          <p:nvPr/>
        </p:nvSpPr>
        <p:spPr>
          <a:xfrm>
            <a:off x="3096413" y="41561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22" name="Google Shape;522;p30"/>
          <p:cNvSpPr txBox="1"/>
          <p:nvPr/>
        </p:nvSpPr>
        <p:spPr>
          <a:xfrm>
            <a:off x="4264663" y="41559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23" name="Google Shape;523;p30"/>
          <p:cNvSpPr txBox="1"/>
          <p:nvPr/>
        </p:nvSpPr>
        <p:spPr>
          <a:xfrm>
            <a:off x="4879950" y="41640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24" name="Google Shape;524;p30"/>
          <p:cNvSpPr txBox="1"/>
          <p:nvPr/>
        </p:nvSpPr>
        <p:spPr>
          <a:xfrm>
            <a:off x="5464075" y="41561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/>
          <p:nvPr/>
        </p:nvSpPr>
        <p:spPr>
          <a:xfrm>
            <a:off x="2004763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530" name="Google Shape;530;p31"/>
          <p:cNvSpPr/>
          <p:nvPr/>
        </p:nvSpPr>
        <p:spPr>
          <a:xfrm>
            <a:off x="2588314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531" name="Google Shape;531;p31"/>
          <p:cNvCxnSpPr>
            <a:stCxn id="529" idx="3"/>
            <a:endCxn id="530" idx="1"/>
          </p:cNvCxnSpPr>
          <p:nvPr/>
        </p:nvCxnSpPr>
        <p:spPr>
          <a:xfrm>
            <a:off x="2267563" y="2523095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2" name="Google Shape;532;p31"/>
          <p:cNvSpPr/>
          <p:nvPr/>
        </p:nvSpPr>
        <p:spPr>
          <a:xfrm>
            <a:off x="3204743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533" name="Google Shape;533;p31"/>
          <p:cNvSpPr/>
          <p:nvPr/>
        </p:nvSpPr>
        <p:spPr>
          <a:xfrm>
            <a:off x="3788294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534" name="Google Shape;534;p31"/>
          <p:cNvCxnSpPr>
            <a:stCxn id="532" idx="3"/>
            <a:endCxn id="533" idx="1"/>
          </p:cNvCxnSpPr>
          <p:nvPr/>
        </p:nvCxnSpPr>
        <p:spPr>
          <a:xfrm>
            <a:off x="3467543" y="2523095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31"/>
          <p:cNvCxnSpPr/>
          <p:nvPr/>
        </p:nvCxnSpPr>
        <p:spPr>
          <a:xfrm>
            <a:off x="2867676" y="2523181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Google Shape;536;p31"/>
          <p:cNvSpPr/>
          <p:nvPr/>
        </p:nvSpPr>
        <p:spPr>
          <a:xfrm>
            <a:off x="4371845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537" name="Google Shape;537;p31"/>
          <p:cNvCxnSpPr>
            <a:endCxn id="536" idx="1"/>
          </p:cNvCxnSpPr>
          <p:nvPr/>
        </p:nvCxnSpPr>
        <p:spPr>
          <a:xfrm>
            <a:off x="4051145" y="2523095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31"/>
          <p:cNvSpPr/>
          <p:nvPr/>
        </p:nvSpPr>
        <p:spPr>
          <a:xfrm>
            <a:off x="4988274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539" name="Google Shape;539;p31"/>
          <p:cNvSpPr/>
          <p:nvPr/>
        </p:nvSpPr>
        <p:spPr>
          <a:xfrm>
            <a:off x="5571825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540" name="Google Shape;540;p31"/>
          <p:cNvCxnSpPr>
            <a:stCxn id="538" idx="3"/>
            <a:endCxn id="539" idx="1"/>
          </p:cNvCxnSpPr>
          <p:nvPr/>
        </p:nvCxnSpPr>
        <p:spPr>
          <a:xfrm>
            <a:off x="5251074" y="2523095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31"/>
          <p:cNvCxnSpPr/>
          <p:nvPr/>
        </p:nvCxnSpPr>
        <p:spPr>
          <a:xfrm>
            <a:off x="4651207" y="2523181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31"/>
          <p:cNvCxnSpPr/>
          <p:nvPr/>
        </p:nvCxnSpPr>
        <p:spPr>
          <a:xfrm rot="10800000">
            <a:off x="5703287" y="19712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31"/>
          <p:cNvCxnSpPr>
            <a:stCxn id="544" idx="0"/>
          </p:cNvCxnSpPr>
          <p:nvPr/>
        </p:nvCxnSpPr>
        <p:spPr>
          <a:xfrm rot="10800000">
            <a:off x="2136163" y="2771688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4" name="Google Shape;544;p31"/>
          <p:cNvSpPr/>
          <p:nvPr/>
        </p:nvSpPr>
        <p:spPr>
          <a:xfrm>
            <a:off x="2004763" y="33188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1"/>
          <p:cNvSpPr/>
          <p:nvPr/>
        </p:nvSpPr>
        <p:spPr>
          <a:xfrm>
            <a:off x="6188338" y="2379163"/>
            <a:ext cx="9075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546" name="Google Shape;546;p31"/>
          <p:cNvCxnSpPr/>
          <p:nvPr/>
        </p:nvCxnSpPr>
        <p:spPr>
          <a:xfrm rot="10800000" flipH="1">
            <a:off x="2136163" y="2712363"/>
            <a:ext cx="4149300" cy="1794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31"/>
          <p:cNvCxnSpPr/>
          <p:nvPr/>
        </p:nvCxnSpPr>
        <p:spPr>
          <a:xfrm rot="10800000" flipH="1">
            <a:off x="2719700" y="2705463"/>
            <a:ext cx="3669300" cy="2298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31"/>
          <p:cNvCxnSpPr/>
          <p:nvPr/>
        </p:nvCxnSpPr>
        <p:spPr>
          <a:xfrm rot="10800000" flipH="1">
            <a:off x="3336088" y="2698138"/>
            <a:ext cx="3156600" cy="2931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31"/>
          <p:cNvCxnSpPr/>
          <p:nvPr/>
        </p:nvCxnSpPr>
        <p:spPr>
          <a:xfrm rot="10800000" flipH="1">
            <a:off x="3915988" y="2698738"/>
            <a:ext cx="2726100" cy="344400"/>
          </a:xfrm>
          <a:prstGeom prst="bentConnector3">
            <a:avLst>
              <a:gd name="adj1" fmla="val 10022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31"/>
          <p:cNvCxnSpPr/>
          <p:nvPr/>
        </p:nvCxnSpPr>
        <p:spPr>
          <a:xfrm rot="10800000" flipH="1">
            <a:off x="4503088" y="2696638"/>
            <a:ext cx="2289600" cy="4110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31"/>
          <p:cNvCxnSpPr/>
          <p:nvPr/>
        </p:nvCxnSpPr>
        <p:spPr>
          <a:xfrm rot="10800000" flipH="1">
            <a:off x="5119650" y="2694488"/>
            <a:ext cx="1790700" cy="477300"/>
          </a:xfrm>
          <a:prstGeom prst="bentConnector3">
            <a:avLst>
              <a:gd name="adj1" fmla="val 10000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31"/>
          <p:cNvCxnSpPr/>
          <p:nvPr/>
        </p:nvCxnSpPr>
        <p:spPr>
          <a:xfrm rot="10800000" flipH="1">
            <a:off x="5703238" y="2694613"/>
            <a:ext cx="1308000" cy="529500"/>
          </a:xfrm>
          <a:prstGeom prst="bentConnector3">
            <a:avLst>
              <a:gd name="adj1" fmla="val 999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31"/>
          <p:cNvCxnSpPr>
            <a:stCxn id="554" idx="0"/>
          </p:cNvCxnSpPr>
          <p:nvPr/>
        </p:nvCxnSpPr>
        <p:spPr>
          <a:xfrm rot="10800000">
            <a:off x="2719788" y="2771688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4" name="Google Shape;554;p31"/>
          <p:cNvSpPr/>
          <p:nvPr/>
        </p:nvSpPr>
        <p:spPr>
          <a:xfrm>
            <a:off x="2588388" y="33188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5" name="Google Shape;555;p31"/>
          <p:cNvCxnSpPr>
            <a:stCxn id="556" idx="0"/>
          </p:cNvCxnSpPr>
          <p:nvPr/>
        </p:nvCxnSpPr>
        <p:spPr>
          <a:xfrm rot="10800000">
            <a:off x="3336213" y="2771688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6" name="Google Shape;556;p31"/>
          <p:cNvSpPr/>
          <p:nvPr/>
        </p:nvSpPr>
        <p:spPr>
          <a:xfrm>
            <a:off x="3204813" y="33188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7" name="Google Shape;557;p31"/>
          <p:cNvCxnSpPr>
            <a:stCxn id="558" idx="0"/>
          </p:cNvCxnSpPr>
          <p:nvPr/>
        </p:nvCxnSpPr>
        <p:spPr>
          <a:xfrm rot="10800000">
            <a:off x="3919725" y="2771688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8" name="Google Shape;558;p31"/>
          <p:cNvSpPr/>
          <p:nvPr/>
        </p:nvSpPr>
        <p:spPr>
          <a:xfrm>
            <a:off x="3788325" y="33188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9" name="Google Shape;559;p31"/>
          <p:cNvCxnSpPr>
            <a:stCxn id="560" idx="0"/>
          </p:cNvCxnSpPr>
          <p:nvPr/>
        </p:nvCxnSpPr>
        <p:spPr>
          <a:xfrm rot="10800000">
            <a:off x="4503250" y="2771688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0" name="Google Shape;560;p31"/>
          <p:cNvSpPr/>
          <p:nvPr/>
        </p:nvSpPr>
        <p:spPr>
          <a:xfrm>
            <a:off x="4371850" y="33188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31"/>
          <p:cNvCxnSpPr>
            <a:stCxn id="562" idx="0"/>
          </p:cNvCxnSpPr>
          <p:nvPr/>
        </p:nvCxnSpPr>
        <p:spPr>
          <a:xfrm rot="10800000">
            <a:off x="5119675" y="2771688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p31"/>
          <p:cNvSpPr/>
          <p:nvPr/>
        </p:nvSpPr>
        <p:spPr>
          <a:xfrm>
            <a:off x="4988275" y="33188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3" name="Google Shape;563;p31"/>
          <p:cNvCxnSpPr>
            <a:stCxn id="564" idx="0"/>
          </p:cNvCxnSpPr>
          <p:nvPr/>
        </p:nvCxnSpPr>
        <p:spPr>
          <a:xfrm rot="10800000">
            <a:off x="5703300" y="2771688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p31"/>
          <p:cNvSpPr/>
          <p:nvPr/>
        </p:nvSpPr>
        <p:spPr>
          <a:xfrm>
            <a:off x="5571900" y="33188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5" name="Google Shape;565;p31"/>
          <p:cNvCxnSpPr/>
          <p:nvPr/>
        </p:nvCxnSpPr>
        <p:spPr>
          <a:xfrm rot="10800000">
            <a:off x="6648163" y="2694388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31"/>
          <p:cNvCxnSpPr/>
          <p:nvPr/>
        </p:nvCxnSpPr>
        <p:spPr>
          <a:xfrm rot="10800000">
            <a:off x="6492738" y="2694388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31"/>
          <p:cNvCxnSpPr/>
          <p:nvPr/>
        </p:nvCxnSpPr>
        <p:spPr>
          <a:xfrm rot="10800000">
            <a:off x="6389138" y="2694388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31"/>
          <p:cNvCxnSpPr/>
          <p:nvPr/>
        </p:nvCxnSpPr>
        <p:spPr>
          <a:xfrm rot="10800000">
            <a:off x="6285538" y="2694388"/>
            <a:ext cx="0" cy="16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9" name="Google Shape;569;p31"/>
          <p:cNvSpPr/>
          <p:nvPr/>
        </p:nvSpPr>
        <p:spPr>
          <a:xfrm>
            <a:off x="2132438" y="2848888"/>
            <a:ext cx="36900" cy="4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1"/>
          <p:cNvSpPr/>
          <p:nvPr/>
        </p:nvSpPr>
        <p:spPr>
          <a:xfrm>
            <a:off x="5670313" y="3176513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1"/>
          <p:cNvSpPr/>
          <p:nvPr/>
        </p:nvSpPr>
        <p:spPr>
          <a:xfrm>
            <a:off x="5086788" y="3144263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1"/>
          <p:cNvSpPr/>
          <p:nvPr/>
        </p:nvSpPr>
        <p:spPr>
          <a:xfrm>
            <a:off x="4469513" y="3090313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1"/>
          <p:cNvSpPr/>
          <p:nvPr/>
        </p:nvSpPr>
        <p:spPr>
          <a:xfrm>
            <a:off x="3885900" y="3008463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1"/>
          <p:cNvSpPr/>
          <p:nvPr/>
        </p:nvSpPr>
        <p:spPr>
          <a:xfrm>
            <a:off x="3303413" y="2979563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1"/>
          <p:cNvSpPr/>
          <p:nvPr/>
        </p:nvSpPr>
        <p:spPr>
          <a:xfrm>
            <a:off x="2688938" y="2898188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1"/>
          <p:cNvSpPr/>
          <p:nvPr/>
        </p:nvSpPr>
        <p:spPr>
          <a:xfrm>
            <a:off x="2101838" y="2873188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7" name="Google Shape;577;p31"/>
          <p:cNvCxnSpPr/>
          <p:nvPr/>
        </p:nvCxnSpPr>
        <p:spPr>
          <a:xfrm rot="10800000">
            <a:off x="6641338" y="1971788"/>
            <a:ext cx="4500" cy="40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31"/>
          <p:cNvSpPr txBox="1"/>
          <p:nvPr/>
        </p:nvSpPr>
        <p:spPr>
          <a:xfrm>
            <a:off x="2482213" y="34345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79" name="Google Shape;579;p31"/>
          <p:cNvSpPr txBox="1"/>
          <p:nvPr/>
        </p:nvSpPr>
        <p:spPr>
          <a:xfrm>
            <a:off x="1898088" y="34268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80" name="Google Shape;580;p31"/>
          <p:cNvSpPr txBox="1"/>
          <p:nvPr/>
        </p:nvSpPr>
        <p:spPr>
          <a:xfrm>
            <a:off x="3682500" y="34346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81" name="Google Shape;581;p31"/>
          <p:cNvSpPr txBox="1"/>
          <p:nvPr/>
        </p:nvSpPr>
        <p:spPr>
          <a:xfrm>
            <a:off x="3098375" y="3426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82" name="Google Shape;582;p31"/>
          <p:cNvSpPr txBox="1"/>
          <p:nvPr/>
        </p:nvSpPr>
        <p:spPr>
          <a:xfrm>
            <a:off x="4266625" y="34267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83" name="Google Shape;583;p31"/>
          <p:cNvSpPr txBox="1"/>
          <p:nvPr/>
        </p:nvSpPr>
        <p:spPr>
          <a:xfrm>
            <a:off x="4881913" y="3434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84" name="Google Shape;584;p31"/>
          <p:cNvSpPr txBox="1"/>
          <p:nvPr/>
        </p:nvSpPr>
        <p:spPr>
          <a:xfrm>
            <a:off x="5466038" y="34268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585" name="Google Shape;585;p31"/>
          <p:cNvSpPr/>
          <p:nvPr/>
        </p:nvSpPr>
        <p:spPr>
          <a:xfrm>
            <a:off x="2005812" y="1652388"/>
            <a:ext cx="52401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586" name="Google Shape;586;p31"/>
          <p:cNvSpPr/>
          <p:nvPr/>
        </p:nvSpPr>
        <p:spPr>
          <a:xfrm>
            <a:off x="2004762" y="1188013"/>
            <a:ext cx="52401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2"/>
          <p:cNvSpPr/>
          <p:nvPr/>
        </p:nvSpPr>
        <p:spPr>
          <a:xfrm>
            <a:off x="2004763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592" name="Google Shape;592;p32"/>
          <p:cNvSpPr/>
          <p:nvPr/>
        </p:nvSpPr>
        <p:spPr>
          <a:xfrm>
            <a:off x="2482214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593" name="Google Shape;593;p32"/>
          <p:cNvCxnSpPr>
            <a:stCxn id="591" idx="3"/>
            <a:endCxn id="592" idx="1"/>
          </p:cNvCxnSpPr>
          <p:nvPr/>
        </p:nvCxnSpPr>
        <p:spPr>
          <a:xfrm>
            <a:off x="2267563" y="25230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4" name="Google Shape;594;p32"/>
          <p:cNvSpPr/>
          <p:nvPr/>
        </p:nvSpPr>
        <p:spPr>
          <a:xfrm>
            <a:off x="2959668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595" name="Google Shape;595;p32"/>
          <p:cNvSpPr/>
          <p:nvPr/>
        </p:nvSpPr>
        <p:spPr>
          <a:xfrm>
            <a:off x="3439694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596" name="Google Shape;596;p32"/>
          <p:cNvCxnSpPr>
            <a:stCxn id="594" idx="3"/>
            <a:endCxn id="595" idx="1"/>
          </p:cNvCxnSpPr>
          <p:nvPr/>
        </p:nvCxnSpPr>
        <p:spPr>
          <a:xfrm>
            <a:off x="3222468" y="2523170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32"/>
          <p:cNvCxnSpPr>
            <a:stCxn id="592" idx="3"/>
            <a:endCxn id="594" idx="1"/>
          </p:cNvCxnSpPr>
          <p:nvPr/>
        </p:nvCxnSpPr>
        <p:spPr>
          <a:xfrm>
            <a:off x="2745014" y="252317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32"/>
          <p:cNvSpPr/>
          <p:nvPr/>
        </p:nvSpPr>
        <p:spPr>
          <a:xfrm>
            <a:off x="3914032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599" name="Google Shape;599;p32"/>
          <p:cNvCxnSpPr>
            <a:stCxn id="595" idx="3"/>
            <a:endCxn id="598" idx="1"/>
          </p:cNvCxnSpPr>
          <p:nvPr/>
        </p:nvCxnSpPr>
        <p:spPr>
          <a:xfrm>
            <a:off x="3702494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32"/>
          <p:cNvSpPr/>
          <p:nvPr/>
        </p:nvSpPr>
        <p:spPr>
          <a:xfrm>
            <a:off x="4388362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01" name="Google Shape;601;p32"/>
          <p:cNvSpPr/>
          <p:nvPr/>
        </p:nvSpPr>
        <p:spPr>
          <a:xfrm>
            <a:off x="4862675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02" name="Google Shape;602;p32"/>
          <p:cNvCxnSpPr>
            <a:stCxn id="600" idx="3"/>
            <a:endCxn id="601" idx="1"/>
          </p:cNvCxnSpPr>
          <p:nvPr/>
        </p:nvCxnSpPr>
        <p:spPr>
          <a:xfrm>
            <a:off x="4651162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32"/>
          <p:cNvCxnSpPr>
            <a:stCxn id="598" idx="3"/>
            <a:endCxn id="600" idx="1"/>
          </p:cNvCxnSpPr>
          <p:nvPr/>
        </p:nvCxnSpPr>
        <p:spPr>
          <a:xfrm>
            <a:off x="4176832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p32"/>
          <p:cNvCxnSpPr/>
          <p:nvPr/>
        </p:nvCxnSpPr>
        <p:spPr>
          <a:xfrm rot="10800000">
            <a:off x="6416937" y="19711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32"/>
          <p:cNvCxnSpPr>
            <a:stCxn id="606" idx="0"/>
            <a:endCxn id="591" idx="2"/>
          </p:cNvCxnSpPr>
          <p:nvPr/>
        </p:nvCxnSpPr>
        <p:spPr>
          <a:xfrm rot="10800000">
            <a:off x="2136250" y="2756179"/>
            <a:ext cx="600" cy="354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6" name="Google Shape;606;p32"/>
          <p:cNvSpPr/>
          <p:nvPr/>
        </p:nvSpPr>
        <p:spPr>
          <a:xfrm>
            <a:off x="2005450" y="311017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2"/>
          <p:cNvCxnSpPr>
            <a:stCxn id="608" idx="0"/>
            <a:endCxn id="592" idx="2"/>
          </p:cNvCxnSpPr>
          <p:nvPr/>
        </p:nvCxnSpPr>
        <p:spPr>
          <a:xfrm rot="10800000">
            <a:off x="2613750" y="2756004"/>
            <a:ext cx="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" name="Google Shape;608;p32"/>
          <p:cNvSpPr/>
          <p:nvPr/>
        </p:nvSpPr>
        <p:spPr>
          <a:xfrm>
            <a:off x="248295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9" name="Google Shape;609;p32"/>
          <p:cNvCxnSpPr>
            <a:stCxn id="610" idx="0"/>
            <a:endCxn id="594" idx="2"/>
          </p:cNvCxnSpPr>
          <p:nvPr/>
        </p:nvCxnSpPr>
        <p:spPr>
          <a:xfrm rot="10800000">
            <a:off x="3091100" y="2756004"/>
            <a:ext cx="15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0" name="Google Shape;610;p32"/>
          <p:cNvSpPr/>
          <p:nvPr/>
        </p:nvSpPr>
        <p:spPr>
          <a:xfrm>
            <a:off x="296120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1" name="Google Shape;611;p32"/>
          <p:cNvCxnSpPr>
            <a:stCxn id="612" idx="0"/>
            <a:endCxn id="595" idx="2"/>
          </p:cNvCxnSpPr>
          <p:nvPr/>
        </p:nvCxnSpPr>
        <p:spPr>
          <a:xfrm rot="10800000" flipH="1">
            <a:off x="3567875" y="2756003"/>
            <a:ext cx="33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p32"/>
          <p:cNvSpPr/>
          <p:nvPr/>
        </p:nvSpPr>
        <p:spPr>
          <a:xfrm>
            <a:off x="3436475" y="3110303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2"/>
          <p:cNvCxnSpPr>
            <a:stCxn id="614" idx="0"/>
            <a:endCxn id="598" idx="2"/>
          </p:cNvCxnSpPr>
          <p:nvPr/>
        </p:nvCxnSpPr>
        <p:spPr>
          <a:xfrm rot="10800000">
            <a:off x="4045400" y="2756129"/>
            <a:ext cx="6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4" name="Google Shape;614;p32"/>
          <p:cNvSpPr/>
          <p:nvPr/>
        </p:nvSpPr>
        <p:spPr>
          <a:xfrm>
            <a:off x="392060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5" name="Google Shape;615;p32"/>
          <p:cNvCxnSpPr>
            <a:stCxn id="616" idx="0"/>
            <a:endCxn id="600" idx="2"/>
          </p:cNvCxnSpPr>
          <p:nvPr/>
        </p:nvCxnSpPr>
        <p:spPr>
          <a:xfrm rot="10800000" flipH="1">
            <a:off x="4517125" y="2756129"/>
            <a:ext cx="27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6" name="Google Shape;616;p32"/>
          <p:cNvSpPr/>
          <p:nvPr/>
        </p:nvSpPr>
        <p:spPr>
          <a:xfrm>
            <a:off x="43857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7" name="Google Shape;617;p32"/>
          <p:cNvCxnSpPr>
            <a:stCxn id="618" idx="0"/>
            <a:endCxn id="601" idx="2"/>
          </p:cNvCxnSpPr>
          <p:nvPr/>
        </p:nvCxnSpPr>
        <p:spPr>
          <a:xfrm rot="10800000" flipH="1">
            <a:off x="4992425" y="2756004"/>
            <a:ext cx="18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8" name="Google Shape;618;p32"/>
          <p:cNvSpPr/>
          <p:nvPr/>
        </p:nvSpPr>
        <p:spPr>
          <a:xfrm>
            <a:off x="48610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2"/>
          <p:cNvSpPr txBox="1"/>
          <p:nvPr/>
        </p:nvSpPr>
        <p:spPr>
          <a:xfrm>
            <a:off x="23771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20" name="Google Shape;620;p32"/>
          <p:cNvSpPr txBox="1"/>
          <p:nvPr/>
        </p:nvSpPr>
        <p:spPr>
          <a:xfrm>
            <a:off x="190073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21" name="Google Shape;621;p32"/>
          <p:cNvSpPr txBox="1"/>
          <p:nvPr/>
        </p:nvSpPr>
        <p:spPr>
          <a:xfrm>
            <a:off x="3334700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22" name="Google Shape;622;p32"/>
          <p:cNvSpPr txBox="1"/>
          <p:nvPr/>
        </p:nvSpPr>
        <p:spPr>
          <a:xfrm>
            <a:off x="2853500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23" name="Google Shape;623;p32"/>
          <p:cNvSpPr txBox="1"/>
          <p:nvPr/>
        </p:nvSpPr>
        <p:spPr>
          <a:xfrm>
            <a:off x="3804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24" name="Google Shape;624;p32"/>
          <p:cNvSpPr txBox="1"/>
          <p:nvPr/>
        </p:nvSpPr>
        <p:spPr>
          <a:xfrm>
            <a:off x="4284613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25" name="Google Shape;625;p32"/>
          <p:cNvSpPr txBox="1"/>
          <p:nvPr/>
        </p:nvSpPr>
        <p:spPr>
          <a:xfrm>
            <a:off x="4753988" y="33186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26" name="Google Shape;626;p32"/>
          <p:cNvSpPr/>
          <p:nvPr/>
        </p:nvSpPr>
        <p:spPr>
          <a:xfrm>
            <a:off x="2005800" y="1652400"/>
            <a:ext cx="4542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627" name="Google Shape;627;p32"/>
          <p:cNvSpPr/>
          <p:nvPr/>
        </p:nvSpPr>
        <p:spPr>
          <a:xfrm>
            <a:off x="2004750" y="1188025"/>
            <a:ext cx="4542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628" name="Google Shape;628;p32"/>
          <p:cNvSpPr/>
          <p:nvPr/>
        </p:nvSpPr>
        <p:spPr>
          <a:xfrm>
            <a:off x="5337007" y="22901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29" name="Google Shape;629;p32"/>
          <p:cNvCxnSpPr>
            <a:endCxn id="628" idx="1"/>
          </p:cNvCxnSpPr>
          <p:nvPr/>
        </p:nvCxnSpPr>
        <p:spPr>
          <a:xfrm>
            <a:off x="512550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" name="Google Shape;630;p32"/>
          <p:cNvSpPr/>
          <p:nvPr/>
        </p:nvSpPr>
        <p:spPr>
          <a:xfrm>
            <a:off x="5811337" y="22901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631" name="Google Shape;631;p32"/>
          <p:cNvSpPr/>
          <p:nvPr/>
        </p:nvSpPr>
        <p:spPr>
          <a:xfrm>
            <a:off x="6285650" y="2290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632" name="Google Shape;632;p32"/>
          <p:cNvCxnSpPr>
            <a:stCxn id="630" idx="3"/>
            <a:endCxn id="631" idx="1"/>
          </p:cNvCxnSpPr>
          <p:nvPr/>
        </p:nvCxnSpPr>
        <p:spPr>
          <a:xfrm>
            <a:off x="607413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3" name="Google Shape;633;p32"/>
          <p:cNvCxnSpPr>
            <a:stCxn id="628" idx="3"/>
            <a:endCxn id="630" idx="1"/>
          </p:cNvCxnSpPr>
          <p:nvPr/>
        </p:nvCxnSpPr>
        <p:spPr>
          <a:xfrm>
            <a:off x="559980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" name="Google Shape;634;p32"/>
          <p:cNvCxnSpPr>
            <a:stCxn id="635" idx="0"/>
            <a:endCxn id="628" idx="2"/>
          </p:cNvCxnSpPr>
          <p:nvPr/>
        </p:nvCxnSpPr>
        <p:spPr>
          <a:xfrm rot="10800000" flipH="1">
            <a:off x="5466050" y="275612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5" name="Google Shape;635;p32"/>
          <p:cNvSpPr/>
          <p:nvPr/>
        </p:nvSpPr>
        <p:spPr>
          <a:xfrm>
            <a:off x="533465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6" name="Google Shape;636;p32"/>
          <p:cNvCxnSpPr>
            <a:stCxn id="637" idx="0"/>
            <a:endCxn id="630" idx="2"/>
          </p:cNvCxnSpPr>
          <p:nvPr/>
        </p:nvCxnSpPr>
        <p:spPr>
          <a:xfrm rot="10800000" flipH="1">
            <a:off x="5941625" y="2756129"/>
            <a:ext cx="12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7" name="Google Shape;637;p32"/>
          <p:cNvSpPr/>
          <p:nvPr/>
        </p:nvSpPr>
        <p:spPr>
          <a:xfrm>
            <a:off x="58102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8" name="Google Shape;638;p32"/>
          <p:cNvCxnSpPr>
            <a:stCxn id="639" idx="0"/>
            <a:endCxn id="631" idx="2"/>
          </p:cNvCxnSpPr>
          <p:nvPr/>
        </p:nvCxnSpPr>
        <p:spPr>
          <a:xfrm rot="10800000">
            <a:off x="6416925" y="2756004"/>
            <a:ext cx="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9" name="Google Shape;639;p32"/>
          <p:cNvSpPr/>
          <p:nvPr/>
        </p:nvSpPr>
        <p:spPr>
          <a:xfrm>
            <a:off x="62855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2"/>
          <p:cNvSpPr txBox="1"/>
          <p:nvPr/>
        </p:nvSpPr>
        <p:spPr>
          <a:xfrm>
            <a:off x="5229413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41" name="Google Shape;641;p32"/>
          <p:cNvSpPr txBox="1"/>
          <p:nvPr/>
        </p:nvSpPr>
        <p:spPr>
          <a:xfrm>
            <a:off x="5703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42" name="Google Shape;642;p32"/>
          <p:cNvSpPr txBox="1"/>
          <p:nvPr/>
        </p:nvSpPr>
        <p:spPr>
          <a:xfrm>
            <a:off x="61786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7" name="Google Shape;647;p33"/>
          <p:cNvCxnSpPr>
            <a:stCxn id="648" idx="0"/>
            <a:endCxn id="649" idx="2"/>
          </p:cNvCxnSpPr>
          <p:nvPr/>
        </p:nvCxnSpPr>
        <p:spPr>
          <a:xfrm rot="10800000">
            <a:off x="2136250" y="2756179"/>
            <a:ext cx="600" cy="354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8" name="Google Shape;648;p33"/>
          <p:cNvSpPr/>
          <p:nvPr/>
        </p:nvSpPr>
        <p:spPr>
          <a:xfrm>
            <a:off x="2005450" y="311017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0" name="Google Shape;650;p33"/>
          <p:cNvCxnSpPr>
            <a:stCxn id="651" idx="0"/>
            <a:endCxn id="652" idx="2"/>
          </p:cNvCxnSpPr>
          <p:nvPr/>
        </p:nvCxnSpPr>
        <p:spPr>
          <a:xfrm rot="10800000">
            <a:off x="2613750" y="2756004"/>
            <a:ext cx="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1" name="Google Shape;651;p33"/>
          <p:cNvSpPr/>
          <p:nvPr/>
        </p:nvSpPr>
        <p:spPr>
          <a:xfrm>
            <a:off x="248295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33"/>
          <p:cNvCxnSpPr>
            <a:stCxn id="654" idx="0"/>
            <a:endCxn id="655" idx="2"/>
          </p:cNvCxnSpPr>
          <p:nvPr/>
        </p:nvCxnSpPr>
        <p:spPr>
          <a:xfrm rot="10800000">
            <a:off x="3091100" y="2756004"/>
            <a:ext cx="15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4" name="Google Shape;654;p33"/>
          <p:cNvSpPr/>
          <p:nvPr/>
        </p:nvSpPr>
        <p:spPr>
          <a:xfrm>
            <a:off x="2961200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6" name="Google Shape;656;p33"/>
          <p:cNvCxnSpPr>
            <a:stCxn id="657" idx="0"/>
            <a:endCxn id="658" idx="2"/>
          </p:cNvCxnSpPr>
          <p:nvPr/>
        </p:nvCxnSpPr>
        <p:spPr>
          <a:xfrm rot="10800000" flipH="1">
            <a:off x="3567875" y="2756003"/>
            <a:ext cx="33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7" name="Google Shape;657;p33"/>
          <p:cNvSpPr/>
          <p:nvPr/>
        </p:nvSpPr>
        <p:spPr>
          <a:xfrm>
            <a:off x="3436475" y="3110303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9" name="Google Shape;659;p33"/>
          <p:cNvCxnSpPr>
            <a:stCxn id="660" idx="0"/>
            <a:endCxn id="661" idx="2"/>
          </p:cNvCxnSpPr>
          <p:nvPr/>
        </p:nvCxnSpPr>
        <p:spPr>
          <a:xfrm rot="10800000">
            <a:off x="4045400" y="2756129"/>
            <a:ext cx="66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0" name="Google Shape;660;p33"/>
          <p:cNvSpPr/>
          <p:nvPr/>
        </p:nvSpPr>
        <p:spPr>
          <a:xfrm>
            <a:off x="392060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2" name="Google Shape;662;p33"/>
          <p:cNvCxnSpPr>
            <a:stCxn id="663" idx="0"/>
            <a:endCxn id="664" idx="2"/>
          </p:cNvCxnSpPr>
          <p:nvPr/>
        </p:nvCxnSpPr>
        <p:spPr>
          <a:xfrm rot="10800000" flipH="1">
            <a:off x="4517125" y="2756129"/>
            <a:ext cx="27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3" name="Google Shape;663;p33"/>
          <p:cNvSpPr/>
          <p:nvPr/>
        </p:nvSpPr>
        <p:spPr>
          <a:xfrm>
            <a:off x="43857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5" name="Google Shape;665;p33"/>
          <p:cNvCxnSpPr>
            <a:stCxn id="666" idx="0"/>
            <a:endCxn id="667" idx="2"/>
          </p:cNvCxnSpPr>
          <p:nvPr/>
        </p:nvCxnSpPr>
        <p:spPr>
          <a:xfrm rot="10800000" flipH="1">
            <a:off x="4992425" y="2756004"/>
            <a:ext cx="18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6" name="Google Shape;666;p33"/>
          <p:cNvSpPr/>
          <p:nvPr/>
        </p:nvSpPr>
        <p:spPr>
          <a:xfrm>
            <a:off x="48610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3"/>
          <p:cNvSpPr txBox="1"/>
          <p:nvPr/>
        </p:nvSpPr>
        <p:spPr>
          <a:xfrm>
            <a:off x="23771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69" name="Google Shape;669;p33"/>
          <p:cNvSpPr txBox="1"/>
          <p:nvPr/>
        </p:nvSpPr>
        <p:spPr>
          <a:xfrm>
            <a:off x="190073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70" name="Google Shape;670;p33"/>
          <p:cNvSpPr txBox="1"/>
          <p:nvPr/>
        </p:nvSpPr>
        <p:spPr>
          <a:xfrm>
            <a:off x="3334700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71" name="Google Shape;671;p33"/>
          <p:cNvSpPr txBox="1"/>
          <p:nvPr/>
        </p:nvSpPr>
        <p:spPr>
          <a:xfrm>
            <a:off x="2853500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72" name="Google Shape;672;p33"/>
          <p:cNvSpPr txBox="1"/>
          <p:nvPr/>
        </p:nvSpPr>
        <p:spPr>
          <a:xfrm>
            <a:off x="3804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73" name="Google Shape;673;p33"/>
          <p:cNvSpPr txBox="1"/>
          <p:nvPr/>
        </p:nvSpPr>
        <p:spPr>
          <a:xfrm>
            <a:off x="4284613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74" name="Google Shape;674;p33"/>
          <p:cNvSpPr txBox="1"/>
          <p:nvPr/>
        </p:nvSpPr>
        <p:spPr>
          <a:xfrm>
            <a:off x="4753988" y="33186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75" name="Google Shape;675;p33"/>
          <p:cNvSpPr/>
          <p:nvPr/>
        </p:nvSpPr>
        <p:spPr>
          <a:xfrm>
            <a:off x="2006500" y="1963375"/>
            <a:ext cx="4542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676" name="Google Shape;676;p33"/>
          <p:cNvSpPr/>
          <p:nvPr/>
        </p:nvSpPr>
        <p:spPr>
          <a:xfrm>
            <a:off x="2005450" y="1499000"/>
            <a:ext cx="4542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cxnSp>
        <p:nvCxnSpPr>
          <p:cNvPr id="677" name="Google Shape;677;p33"/>
          <p:cNvCxnSpPr>
            <a:stCxn id="678" idx="0"/>
            <a:endCxn id="679" idx="2"/>
          </p:cNvCxnSpPr>
          <p:nvPr/>
        </p:nvCxnSpPr>
        <p:spPr>
          <a:xfrm rot="10800000" flipH="1">
            <a:off x="5466050" y="275612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8" name="Google Shape;678;p33"/>
          <p:cNvSpPr/>
          <p:nvPr/>
        </p:nvSpPr>
        <p:spPr>
          <a:xfrm>
            <a:off x="5334650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0" name="Google Shape;680;p33"/>
          <p:cNvCxnSpPr>
            <a:stCxn id="681" idx="0"/>
            <a:endCxn id="682" idx="2"/>
          </p:cNvCxnSpPr>
          <p:nvPr/>
        </p:nvCxnSpPr>
        <p:spPr>
          <a:xfrm rot="10800000" flipH="1">
            <a:off x="5941625" y="2756129"/>
            <a:ext cx="120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33"/>
          <p:cNvSpPr/>
          <p:nvPr/>
        </p:nvSpPr>
        <p:spPr>
          <a:xfrm>
            <a:off x="5810225" y="3110429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3" name="Google Shape;683;p33"/>
          <p:cNvCxnSpPr>
            <a:stCxn id="684" idx="0"/>
            <a:endCxn id="685" idx="2"/>
          </p:cNvCxnSpPr>
          <p:nvPr/>
        </p:nvCxnSpPr>
        <p:spPr>
          <a:xfrm rot="10800000">
            <a:off x="6416925" y="2756004"/>
            <a:ext cx="0" cy="354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4" name="Google Shape;684;p33"/>
          <p:cNvSpPr/>
          <p:nvPr/>
        </p:nvSpPr>
        <p:spPr>
          <a:xfrm>
            <a:off x="6285525" y="3110304"/>
            <a:ext cx="262800" cy="8295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3"/>
          <p:cNvSpPr txBox="1"/>
          <p:nvPr/>
        </p:nvSpPr>
        <p:spPr>
          <a:xfrm>
            <a:off x="5229413" y="33187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87" name="Google Shape;687;p33"/>
          <p:cNvSpPr txBox="1"/>
          <p:nvPr/>
        </p:nvSpPr>
        <p:spPr>
          <a:xfrm>
            <a:off x="5703888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88" name="Google Shape;688;p33"/>
          <p:cNvSpPr txBox="1"/>
          <p:nvPr/>
        </p:nvSpPr>
        <p:spPr>
          <a:xfrm>
            <a:off x="6178625" y="33189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689" name="Google Shape;689;p33"/>
          <p:cNvSpPr/>
          <p:nvPr/>
        </p:nvSpPr>
        <p:spPr>
          <a:xfrm>
            <a:off x="2004925" y="2437275"/>
            <a:ext cx="45426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9120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48901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912025" y="12990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912025" y="2219875"/>
            <a:ext cx="31362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9120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9120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890125" y="12529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4F59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890125" y="2176350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8901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8901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5200" y="275750"/>
            <a:ext cx="3028830" cy="19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72313" y="2631676"/>
            <a:ext cx="3546776" cy="225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438700" y="302700"/>
            <a:ext cx="3677400" cy="1942158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4"/>
          <p:cNvSpPr txBox="1"/>
          <p:nvPr/>
        </p:nvSpPr>
        <p:spPr>
          <a:xfrm>
            <a:off x="664025" y="84025"/>
            <a:ext cx="212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A) LSTM</a:t>
            </a:r>
            <a:endParaRPr sz="1100"/>
          </a:p>
        </p:txBody>
      </p:sp>
      <p:sp>
        <p:nvSpPr>
          <p:cNvPr id="698" name="Google Shape;698;p34"/>
          <p:cNvSpPr txBox="1"/>
          <p:nvPr/>
        </p:nvSpPr>
        <p:spPr>
          <a:xfrm>
            <a:off x="4472325" y="84025"/>
            <a:ext cx="19413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B) </a:t>
            </a:r>
            <a:r>
              <a:rPr lang="en-GB" sz="1100">
                <a:solidFill>
                  <a:schemeClr val="dk1"/>
                </a:solidFill>
              </a:rPr>
              <a:t>Mixed LSTM / 1D Conv</a:t>
            </a:r>
            <a:endParaRPr sz="1100"/>
          </a:p>
        </p:txBody>
      </p:sp>
      <p:sp>
        <p:nvSpPr>
          <p:cNvPr id="699" name="Google Shape;699;p34"/>
          <p:cNvSpPr txBox="1"/>
          <p:nvPr/>
        </p:nvSpPr>
        <p:spPr>
          <a:xfrm>
            <a:off x="4472325" y="2420400"/>
            <a:ext cx="33786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D) Mixed Att-BiLSTM / 1D Conv</a:t>
            </a:r>
            <a:endParaRPr sz="1100"/>
          </a:p>
        </p:txBody>
      </p:sp>
      <p:pic>
        <p:nvPicPr>
          <p:cNvPr id="700" name="Google Shape;700;p3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5200" y="2631675"/>
            <a:ext cx="3546775" cy="18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4"/>
          <p:cNvSpPr txBox="1"/>
          <p:nvPr/>
        </p:nvSpPr>
        <p:spPr>
          <a:xfrm>
            <a:off x="605200" y="2420400"/>
            <a:ext cx="21264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C) Mixed BiLSTM / 1D Conv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5"/>
          <p:cNvSpPr/>
          <p:nvPr/>
        </p:nvSpPr>
        <p:spPr>
          <a:xfrm>
            <a:off x="1664625" y="21798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07" name="Google Shape;707;p35"/>
          <p:cNvSpPr/>
          <p:nvPr/>
        </p:nvSpPr>
        <p:spPr>
          <a:xfrm>
            <a:off x="2142076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08" name="Google Shape;708;p35"/>
          <p:cNvCxnSpPr>
            <a:stCxn id="706" idx="3"/>
            <a:endCxn id="707" idx="1"/>
          </p:cNvCxnSpPr>
          <p:nvPr/>
        </p:nvCxnSpPr>
        <p:spPr>
          <a:xfrm>
            <a:off x="1927425" y="241282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09" name="Google Shape;709;p35"/>
          <p:cNvSpPr/>
          <p:nvPr/>
        </p:nvSpPr>
        <p:spPr>
          <a:xfrm>
            <a:off x="2619530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10" name="Google Shape;710;p35"/>
          <p:cNvSpPr/>
          <p:nvPr/>
        </p:nvSpPr>
        <p:spPr>
          <a:xfrm>
            <a:off x="3099556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11" name="Google Shape;711;p35"/>
          <p:cNvCxnSpPr>
            <a:stCxn id="709" idx="3"/>
            <a:endCxn id="710" idx="1"/>
          </p:cNvCxnSpPr>
          <p:nvPr/>
        </p:nvCxnSpPr>
        <p:spPr>
          <a:xfrm>
            <a:off x="2882330" y="2412895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2" name="Google Shape;712;p35"/>
          <p:cNvCxnSpPr>
            <a:stCxn id="707" idx="3"/>
            <a:endCxn id="709" idx="1"/>
          </p:cNvCxnSpPr>
          <p:nvPr/>
        </p:nvCxnSpPr>
        <p:spPr>
          <a:xfrm>
            <a:off x="2404876" y="24128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13" name="Google Shape;713;p35"/>
          <p:cNvSpPr/>
          <p:nvPr/>
        </p:nvSpPr>
        <p:spPr>
          <a:xfrm>
            <a:off x="3573895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14" name="Google Shape;714;p35"/>
          <p:cNvCxnSpPr>
            <a:stCxn id="710" idx="3"/>
            <a:endCxn id="713" idx="1"/>
          </p:cNvCxnSpPr>
          <p:nvPr/>
        </p:nvCxnSpPr>
        <p:spPr>
          <a:xfrm>
            <a:off x="3362356" y="24128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15" name="Google Shape;715;p35"/>
          <p:cNvSpPr/>
          <p:nvPr/>
        </p:nvSpPr>
        <p:spPr>
          <a:xfrm>
            <a:off x="4048224" y="21799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16" name="Google Shape;716;p35"/>
          <p:cNvSpPr/>
          <p:nvPr/>
        </p:nvSpPr>
        <p:spPr>
          <a:xfrm>
            <a:off x="4522538" y="21798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17" name="Google Shape;717;p35"/>
          <p:cNvCxnSpPr>
            <a:stCxn id="715" idx="3"/>
            <a:endCxn id="716" idx="1"/>
          </p:cNvCxnSpPr>
          <p:nvPr/>
        </p:nvCxnSpPr>
        <p:spPr>
          <a:xfrm>
            <a:off x="4311024" y="24128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8" name="Google Shape;718;p35"/>
          <p:cNvCxnSpPr>
            <a:stCxn id="713" idx="3"/>
            <a:endCxn id="715" idx="1"/>
          </p:cNvCxnSpPr>
          <p:nvPr/>
        </p:nvCxnSpPr>
        <p:spPr>
          <a:xfrm>
            <a:off x="3836695" y="24128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9" name="Google Shape;719;p35"/>
          <p:cNvCxnSpPr/>
          <p:nvPr/>
        </p:nvCxnSpPr>
        <p:spPr>
          <a:xfrm rot="10800000">
            <a:off x="6076799" y="18609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35"/>
          <p:cNvCxnSpPr>
            <a:stCxn id="721" idx="0"/>
            <a:endCxn id="706" idx="2"/>
          </p:cNvCxnSpPr>
          <p:nvPr/>
        </p:nvCxnSpPr>
        <p:spPr>
          <a:xfrm rot="10800000">
            <a:off x="1796013" y="2645701"/>
            <a:ext cx="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1" name="Google Shape;721;p35"/>
          <p:cNvSpPr/>
          <p:nvPr/>
        </p:nvSpPr>
        <p:spPr>
          <a:xfrm>
            <a:off x="1664613" y="34290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2" name="Google Shape;722;p35"/>
          <p:cNvCxnSpPr>
            <a:stCxn id="723" idx="0"/>
            <a:endCxn id="707" idx="2"/>
          </p:cNvCxnSpPr>
          <p:nvPr/>
        </p:nvCxnSpPr>
        <p:spPr>
          <a:xfrm rot="10800000">
            <a:off x="2273338" y="2645851"/>
            <a:ext cx="9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3" name="Google Shape;723;p35"/>
          <p:cNvSpPr/>
          <p:nvPr/>
        </p:nvSpPr>
        <p:spPr>
          <a:xfrm>
            <a:off x="2142838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4" name="Google Shape;724;p35"/>
          <p:cNvCxnSpPr>
            <a:stCxn id="725" idx="0"/>
            <a:endCxn id="709" idx="2"/>
          </p:cNvCxnSpPr>
          <p:nvPr/>
        </p:nvCxnSpPr>
        <p:spPr>
          <a:xfrm rot="10800000">
            <a:off x="2750875" y="2645851"/>
            <a:ext cx="3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5" name="Google Shape;725;p35"/>
          <p:cNvSpPr/>
          <p:nvPr/>
        </p:nvSpPr>
        <p:spPr>
          <a:xfrm>
            <a:off x="2619775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6" name="Google Shape;726;p35"/>
          <p:cNvCxnSpPr>
            <a:stCxn id="727" idx="0"/>
            <a:endCxn id="710" idx="2"/>
          </p:cNvCxnSpPr>
          <p:nvPr/>
        </p:nvCxnSpPr>
        <p:spPr>
          <a:xfrm rot="10800000">
            <a:off x="3231038" y="2645851"/>
            <a:ext cx="1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7" name="Google Shape;727;p35"/>
          <p:cNvSpPr/>
          <p:nvPr/>
        </p:nvSpPr>
        <p:spPr>
          <a:xfrm>
            <a:off x="3101138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8" name="Google Shape;728;p35"/>
          <p:cNvCxnSpPr>
            <a:stCxn id="729" idx="0"/>
            <a:endCxn id="713" idx="2"/>
          </p:cNvCxnSpPr>
          <p:nvPr/>
        </p:nvCxnSpPr>
        <p:spPr>
          <a:xfrm rot="10800000" flipH="1">
            <a:off x="3702463" y="2645851"/>
            <a:ext cx="27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" name="Google Shape;729;p35"/>
          <p:cNvSpPr/>
          <p:nvPr/>
        </p:nvSpPr>
        <p:spPr>
          <a:xfrm>
            <a:off x="3571063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0" name="Google Shape;730;p35"/>
          <p:cNvCxnSpPr>
            <a:stCxn id="731" idx="0"/>
            <a:endCxn id="715" idx="2"/>
          </p:cNvCxnSpPr>
          <p:nvPr/>
        </p:nvCxnSpPr>
        <p:spPr>
          <a:xfrm rot="10800000">
            <a:off x="4179725" y="264585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1" name="Google Shape;731;p35"/>
          <p:cNvSpPr/>
          <p:nvPr/>
        </p:nvSpPr>
        <p:spPr>
          <a:xfrm>
            <a:off x="4051325" y="34291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2" name="Google Shape;732;p35"/>
          <p:cNvCxnSpPr>
            <a:stCxn id="733" idx="0"/>
            <a:endCxn id="716" idx="2"/>
          </p:cNvCxnSpPr>
          <p:nvPr/>
        </p:nvCxnSpPr>
        <p:spPr>
          <a:xfrm rot="10800000">
            <a:off x="4654075" y="264570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3" name="Google Shape;733;p35"/>
          <p:cNvSpPr/>
          <p:nvPr/>
        </p:nvSpPr>
        <p:spPr>
          <a:xfrm>
            <a:off x="4525675" y="34290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5"/>
          <p:cNvSpPr txBox="1"/>
          <p:nvPr/>
        </p:nvSpPr>
        <p:spPr>
          <a:xfrm>
            <a:off x="2036638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35" name="Google Shape;735;p35"/>
          <p:cNvSpPr txBox="1"/>
          <p:nvPr/>
        </p:nvSpPr>
        <p:spPr>
          <a:xfrm>
            <a:off x="155862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36" name="Google Shape;736;p35"/>
          <p:cNvSpPr txBox="1"/>
          <p:nvPr/>
        </p:nvSpPr>
        <p:spPr>
          <a:xfrm>
            <a:off x="2989213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37" name="Google Shape;737;p35"/>
          <p:cNvSpPr txBox="1"/>
          <p:nvPr/>
        </p:nvSpPr>
        <p:spPr>
          <a:xfrm>
            <a:off x="251577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38" name="Google Shape;738;p35"/>
          <p:cNvSpPr txBox="1"/>
          <p:nvPr/>
        </p:nvSpPr>
        <p:spPr>
          <a:xfrm>
            <a:off x="347002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39" name="Google Shape;739;p35"/>
          <p:cNvSpPr txBox="1"/>
          <p:nvPr/>
        </p:nvSpPr>
        <p:spPr>
          <a:xfrm>
            <a:off x="3942175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40" name="Google Shape;740;p35"/>
          <p:cNvSpPr txBox="1"/>
          <p:nvPr/>
        </p:nvSpPr>
        <p:spPr>
          <a:xfrm>
            <a:off x="4417250" y="35411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41" name="Google Shape;741;p35"/>
          <p:cNvSpPr/>
          <p:nvPr/>
        </p:nvSpPr>
        <p:spPr>
          <a:xfrm>
            <a:off x="1665663" y="903375"/>
            <a:ext cx="5919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742" name="Google Shape;742;p35"/>
          <p:cNvSpPr/>
          <p:nvPr/>
        </p:nvSpPr>
        <p:spPr>
          <a:xfrm>
            <a:off x="1664613" y="439000"/>
            <a:ext cx="5919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743" name="Google Shape;743;p35"/>
          <p:cNvSpPr/>
          <p:nvPr/>
        </p:nvSpPr>
        <p:spPr>
          <a:xfrm>
            <a:off x="4996870" y="21799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44" name="Google Shape;744;p35"/>
          <p:cNvCxnSpPr>
            <a:endCxn id="743" idx="1"/>
          </p:cNvCxnSpPr>
          <p:nvPr/>
        </p:nvCxnSpPr>
        <p:spPr>
          <a:xfrm>
            <a:off x="4785370" y="24128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45" name="Google Shape;745;p35"/>
          <p:cNvSpPr/>
          <p:nvPr/>
        </p:nvSpPr>
        <p:spPr>
          <a:xfrm>
            <a:off x="5471199" y="21799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46" name="Google Shape;746;p35"/>
          <p:cNvSpPr/>
          <p:nvPr/>
        </p:nvSpPr>
        <p:spPr>
          <a:xfrm>
            <a:off x="5945513" y="21798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47" name="Google Shape;747;p35"/>
          <p:cNvCxnSpPr>
            <a:stCxn id="745" idx="3"/>
            <a:endCxn id="746" idx="1"/>
          </p:cNvCxnSpPr>
          <p:nvPr/>
        </p:nvCxnSpPr>
        <p:spPr>
          <a:xfrm>
            <a:off x="5733999" y="24128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48" name="Google Shape;748;p35"/>
          <p:cNvCxnSpPr>
            <a:stCxn id="743" idx="3"/>
            <a:endCxn id="745" idx="1"/>
          </p:cNvCxnSpPr>
          <p:nvPr/>
        </p:nvCxnSpPr>
        <p:spPr>
          <a:xfrm>
            <a:off x="5259670" y="24128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49" name="Google Shape;749;p35"/>
          <p:cNvCxnSpPr>
            <a:stCxn id="750" idx="0"/>
            <a:endCxn id="743" idx="2"/>
          </p:cNvCxnSpPr>
          <p:nvPr/>
        </p:nvCxnSpPr>
        <p:spPr>
          <a:xfrm rot="10800000" flipH="1">
            <a:off x="5126950" y="264573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0" name="Google Shape;750;p35"/>
          <p:cNvSpPr/>
          <p:nvPr/>
        </p:nvSpPr>
        <p:spPr>
          <a:xfrm>
            <a:off x="4995550" y="34290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1" name="Google Shape;751;p35"/>
          <p:cNvCxnSpPr>
            <a:stCxn id="752" idx="0"/>
            <a:endCxn id="745" idx="2"/>
          </p:cNvCxnSpPr>
          <p:nvPr/>
        </p:nvCxnSpPr>
        <p:spPr>
          <a:xfrm rot="10800000">
            <a:off x="5602713" y="2645738"/>
            <a:ext cx="4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2" name="Google Shape;752;p35"/>
          <p:cNvSpPr/>
          <p:nvPr/>
        </p:nvSpPr>
        <p:spPr>
          <a:xfrm>
            <a:off x="5475813" y="34290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3" name="Google Shape;753;p35"/>
          <p:cNvCxnSpPr>
            <a:stCxn id="754" idx="0"/>
            <a:endCxn id="746" idx="2"/>
          </p:cNvCxnSpPr>
          <p:nvPr/>
        </p:nvCxnSpPr>
        <p:spPr>
          <a:xfrm rot="10800000" flipH="1">
            <a:off x="6075650" y="264558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4" name="Google Shape;754;p35"/>
          <p:cNvSpPr/>
          <p:nvPr/>
        </p:nvSpPr>
        <p:spPr>
          <a:xfrm>
            <a:off x="5944250" y="34288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5"/>
          <p:cNvSpPr txBox="1"/>
          <p:nvPr/>
        </p:nvSpPr>
        <p:spPr>
          <a:xfrm>
            <a:off x="4894538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56" name="Google Shape;756;p35"/>
          <p:cNvSpPr txBox="1"/>
          <p:nvPr/>
        </p:nvSpPr>
        <p:spPr>
          <a:xfrm>
            <a:off x="5363713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57" name="Google Shape;757;p35"/>
          <p:cNvSpPr txBox="1"/>
          <p:nvPr/>
        </p:nvSpPr>
        <p:spPr>
          <a:xfrm>
            <a:off x="5844688" y="35409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758" name="Google Shape;758;p35"/>
          <p:cNvSpPr/>
          <p:nvPr/>
        </p:nvSpPr>
        <p:spPr>
          <a:xfrm>
            <a:off x="6682663" y="2253450"/>
            <a:ext cx="9027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759" name="Google Shape;759;p35"/>
          <p:cNvCxnSpPr/>
          <p:nvPr/>
        </p:nvCxnSpPr>
        <p:spPr>
          <a:xfrm rot="10800000" flipH="1">
            <a:off x="1798488" y="2579775"/>
            <a:ext cx="4980000" cy="225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760" name="Google Shape;760;p35"/>
          <p:cNvCxnSpPr/>
          <p:nvPr/>
        </p:nvCxnSpPr>
        <p:spPr>
          <a:xfrm rot="10800000" flipH="1">
            <a:off x="2273338" y="2579750"/>
            <a:ext cx="4580700" cy="2670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761" name="Google Shape;761;p35"/>
          <p:cNvCxnSpPr/>
          <p:nvPr/>
        </p:nvCxnSpPr>
        <p:spPr>
          <a:xfrm rot="10800000" flipH="1">
            <a:off x="2750963" y="2579700"/>
            <a:ext cx="4178700" cy="3246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762" name="Google Shape;762;p35"/>
          <p:cNvCxnSpPr/>
          <p:nvPr/>
        </p:nvCxnSpPr>
        <p:spPr>
          <a:xfrm rot="10800000" flipH="1">
            <a:off x="3236388" y="2579563"/>
            <a:ext cx="3785700" cy="3759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763" name="Google Shape;763;p35"/>
          <p:cNvCxnSpPr/>
          <p:nvPr/>
        </p:nvCxnSpPr>
        <p:spPr>
          <a:xfrm rot="10800000" flipH="1">
            <a:off x="3710738" y="2579788"/>
            <a:ext cx="3395400" cy="4551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764" name="Google Shape;764;p35"/>
          <p:cNvCxnSpPr/>
          <p:nvPr/>
        </p:nvCxnSpPr>
        <p:spPr>
          <a:xfrm rot="10800000" flipH="1">
            <a:off x="4175088" y="2578275"/>
            <a:ext cx="3010500" cy="5043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765" name="Google Shape;765;p35"/>
          <p:cNvCxnSpPr/>
          <p:nvPr/>
        </p:nvCxnSpPr>
        <p:spPr>
          <a:xfrm rot="10800000" flipH="1">
            <a:off x="4660588" y="2578175"/>
            <a:ext cx="2600700" cy="573000"/>
          </a:xfrm>
          <a:prstGeom prst="bentConnector3">
            <a:avLst>
              <a:gd name="adj1" fmla="val 1001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766" name="Google Shape;766;p35"/>
          <p:cNvCxnSpPr/>
          <p:nvPr/>
        </p:nvCxnSpPr>
        <p:spPr>
          <a:xfrm rot="10800000" flipH="1">
            <a:off x="5133238" y="2578225"/>
            <a:ext cx="2216700" cy="6243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767" name="Google Shape;767;p35"/>
          <p:cNvCxnSpPr/>
          <p:nvPr/>
        </p:nvCxnSpPr>
        <p:spPr>
          <a:xfrm rot="10800000" flipH="1">
            <a:off x="5597938" y="2578225"/>
            <a:ext cx="1827600" cy="6768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768" name="Google Shape;768;p35"/>
          <p:cNvCxnSpPr/>
          <p:nvPr/>
        </p:nvCxnSpPr>
        <p:spPr>
          <a:xfrm rot="10800000" flipH="1">
            <a:off x="6075538" y="2578225"/>
            <a:ext cx="1429500" cy="7302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769" name="Google Shape;769;p35"/>
          <p:cNvCxnSpPr/>
          <p:nvPr/>
        </p:nvCxnSpPr>
        <p:spPr>
          <a:xfrm rot="10800000">
            <a:off x="7127124" y="1227745"/>
            <a:ext cx="6900" cy="1025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0" name="Google Shape;770;p35"/>
          <p:cNvSpPr/>
          <p:nvPr/>
        </p:nvSpPr>
        <p:spPr>
          <a:xfrm>
            <a:off x="1652100" y="1541600"/>
            <a:ext cx="4580700" cy="318900"/>
          </a:xfrm>
          <a:prstGeom prst="rect">
            <a:avLst/>
          </a:prstGeom>
          <a:solidFill>
            <a:srgbClr val="FDD9B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cxnSp>
        <p:nvCxnSpPr>
          <p:cNvPr id="771" name="Google Shape;771;p35"/>
          <p:cNvCxnSpPr/>
          <p:nvPr/>
        </p:nvCxnSpPr>
        <p:spPr>
          <a:xfrm rot="10800000">
            <a:off x="5607224" y="18694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35"/>
          <p:cNvCxnSpPr>
            <a:stCxn id="743" idx="0"/>
          </p:cNvCxnSpPr>
          <p:nvPr/>
        </p:nvCxnSpPr>
        <p:spPr>
          <a:xfrm rot="10800000">
            <a:off x="5126770" y="1858008"/>
            <a:ext cx="1500" cy="32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35"/>
          <p:cNvCxnSpPr>
            <a:stCxn id="716" idx="0"/>
          </p:cNvCxnSpPr>
          <p:nvPr/>
        </p:nvCxnSpPr>
        <p:spPr>
          <a:xfrm rot="10800000">
            <a:off x="4647638" y="1866370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4" name="Google Shape;774;p35"/>
          <p:cNvCxnSpPr/>
          <p:nvPr/>
        </p:nvCxnSpPr>
        <p:spPr>
          <a:xfrm rot="10800000">
            <a:off x="4179624" y="18666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5" name="Google Shape;775;p35"/>
          <p:cNvCxnSpPr/>
          <p:nvPr/>
        </p:nvCxnSpPr>
        <p:spPr>
          <a:xfrm rot="10800000">
            <a:off x="3221599" y="18609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6" name="Google Shape;776;p35"/>
          <p:cNvCxnSpPr/>
          <p:nvPr/>
        </p:nvCxnSpPr>
        <p:spPr>
          <a:xfrm rot="10800000">
            <a:off x="3711599" y="18666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7" name="Google Shape;777;p35"/>
          <p:cNvCxnSpPr>
            <a:stCxn id="709" idx="0"/>
          </p:cNvCxnSpPr>
          <p:nvPr/>
        </p:nvCxnSpPr>
        <p:spPr>
          <a:xfrm rot="10800000">
            <a:off x="2748230" y="186644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8" name="Google Shape;778;p35"/>
          <p:cNvCxnSpPr/>
          <p:nvPr/>
        </p:nvCxnSpPr>
        <p:spPr>
          <a:xfrm rot="10800000">
            <a:off x="2274855" y="186219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9" name="Google Shape;779;p35"/>
          <p:cNvCxnSpPr/>
          <p:nvPr/>
        </p:nvCxnSpPr>
        <p:spPr>
          <a:xfrm rot="10800000">
            <a:off x="1801480" y="1863433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0" name="Google Shape;780;p35"/>
          <p:cNvCxnSpPr/>
          <p:nvPr/>
        </p:nvCxnSpPr>
        <p:spPr>
          <a:xfrm rot="10800000">
            <a:off x="3899638" y="1222270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6"/>
          <p:cNvSpPr/>
          <p:nvPr/>
        </p:nvSpPr>
        <p:spPr>
          <a:xfrm>
            <a:off x="1664625" y="24992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86" name="Google Shape;786;p36"/>
          <p:cNvSpPr/>
          <p:nvPr/>
        </p:nvSpPr>
        <p:spPr>
          <a:xfrm>
            <a:off x="2142076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87" name="Google Shape;787;p36"/>
          <p:cNvCxnSpPr>
            <a:stCxn id="785" idx="3"/>
            <a:endCxn id="786" idx="1"/>
          </p:cNvCxnSpPr>
          <p:nvPr/>
        </p:nvCxnSpPr>
        <p:spPr>
          <a:xfrm>
            <a:off x="1927425" y="27321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88" name="Google Shape;788;p36"/>
          <p:cNvSpPr/>
          <p:nvPr/>
        </p:nvSpPr>
        <p:spPr>
          <a:xfrm>
            <a:off x="2619530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89" name="Google Shape;789;p36"/>
          <p:cNvSpPr/>
          <p:nvPr/>
        </p:nvSpPr>
        <p:spPr>
          <a:xfrm>
            <a:off x="3099556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90" name="Google Shape;790;p36"/>
          <p:cNvCxnSpPr>
            <a:stCxn id="788" idx="3"/>
            <a:endCxn id="789" idx="1"/>
          </p:cNvCxnSpPr>
          <p:nvPr/>
        </p:nvCxnSpPr>
        <p:spPr>
          <a:xfrm>
            <a:off x="2882330" y="2732270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91" name="Google Shape;791;p36"/>
          <p:cNvCxnSpPr>
            <a:stCxn id="786" idx="3"/>
            <a:endCxn id="788" idx="1"/>
          </p:cNvCxnSpPr>
          <p:nvPr/>
        </p:nvCxnSpPr>
        <p:spPr>
          <a:xfrm>
            <a:off x="2404876" y="273227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92" name="Google Shape;792;p36"/>
          <p:cNvSpPr/>
          <p:nvPr/>
        </p:nvSpPr>
        <p:spPr>
          <a:xfrm>
            <a:off x="3573895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93" name="Google Shape;793;p36"/>
          <p:cNvCxnSpPr>
            <a:stCxn id="789" idx="3"/>
            <a:endCxn id="792" idx="1"/>
          </p:cNvCxnSpPr>
          <p:nvPr/>
        </p:nvCxnSpPr>
        <p:spPr>
          <a:xfrm>
            <a:off x="3362356" y="27322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94" name="Google Shape;794;p36"/>
          <p:cNvSpPr/>
          <p:nvPr/>
        </p:nvSpPr>
        <p:spPr>
          <a:xfrm>
            <a:off x="4048224" y="24993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795" name="Google Shape;795;p36"/>
          <p:cNvSpPr/>
          <p:nvPr/>
        </p:nvSpPr>
        <p:spPr>
          <a:xfrm>
            <a:off x="4522538" y="24992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796" name="Google Shape;796;p36"/>
          <p:cNvCxnSpPr>
            <a:stCxn id="794" idx="3"/>
            <a:endCxn id="795" idx="1"/>
          </p:cNvCxnSpPr>
          <p:nvPr/>
        </p:nvCxnSpPr>
        <p:spPr>
          <a:xfrm>
            <a:off x="4311024" y="27322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97" name="Google Shape;797;p36"/>
          <p:cNvCxnSpPr>
            <a:stCxn id="792" idx="3"/>
            <a:endCxn id="794" idx="1"/>
          </p:cNvCxnSpPr>
          <p:nvPr/>
        </p:nvCxnSpPr>
        <p:spPr>
          <a:xfrm>
            <a:off x="3836695" y="27322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98" name="Google Shape;798;p36"/>
          <p:cNvCxnSpPr/>
          <p:nvPr/>
        </p:nvCxnSpPr>
        <p:spPr>
          <a:xfrm rot="10800000">
            <a:off x="6076799" y="21802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9" name="Google Shape;799;p36"/>
          <p:cNvCxnSpPr>
            <a:stCxn id="800" idx="0"/>
            <a:endCxn id="785" idx="2"/>
          </p:cNvCxnSpPr>
          <p:nvPr/>
        </p:nvCxnSpPr>
        <p:spPr>
          <a:xfrm rot="10800000">
            <a:off x="1796013" y="2965076"/>
            <a:ext cx="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0" name="Google Shape;800;p36"/>
          <p:cNvSpPr/>
          <p:nvPr/>
        </p:nvSpPr>
        <p:spPr>
          <a:xfrm>
            <a:off x="1664613" y="374837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1" name="Google Shape;801;p36"/>
          <p:cNvCxnSpPr>
            <a:stCxn id="802" idx="0"/>
            <a:endCxn id="786" idx="2"/>
          </p:cNvCxnSpPr>
          <p:nvPr/>
        </p:nvCxnSpPr>
        <p:spPr>
          <a:xfrm rot="10800000">
            <a:off x="2273338" y="2965226"/>
            <a:ext cx="9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2" name="Google Shape;802;p36"/>
          <p:cNvSpPr/>
          <p:nvPr/>
        </p:nvSpPr>
        <p:spPr>
          <a:xfrm>
            <a:off x="2142838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3" name="Google Shape;803;p36"/>
          <p:cNvCxnSpPr>
            <a:stCxn id="804" idx="0"/>
            <a:endCxn id="788" idx="2"/>
          </p:cNvCxnSpPr>
          <p:nvPr/>
        </p:nvCxnSpPr>
        <p:spPr>
          <a:xfrm rot="10800000">
            <a:off x="2750875" y="2965226"/>
            <a:ext cx="3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4" name="Google Shape;804;p36"/>
          <p:cNvSpPr/>
          <p:nvPr/>
        </p:nvSpPr>
        <p:spPr>
          <a:xfrm>
            <a:off x="2619775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5" name="Google Shape;805;p36"/>
          <p:cNvCxnSpPr>
            <a:stCxn id="806" idx="0"/>
            <a:endCxn id="789" idx="2"/>
          </p:cNvCxnSpPr>
          <p:nvPr/>
        </p:nvCxnSpPr>
        <p:spPr>
          <a:xfrm rot="10800000">
            <a:off x="3231038" y="2965226"/>
            <a:ext cx="1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6" name="Google Shape;806;p36"/>
          <p:cNvSpPr/>
          <p:nvPr/>
        </p:nvSpPr>
        <p:spPr>
          <a:xfrm>
            <a:off x="3101138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7" name="Google Shape;807;p36"/>
          <p:cNvCxnSpPr>
            <a:stCxn id="808" idx="0"/>
            <a:endCxn id="792" idx="2"/>
          </p:cNvCxnSpPr>
          <p:nvPr/>
        </p:nvCxnSpPr>
        <p:spPr>
          <a:xfrm rot="10800000" flipH="1">
            <a:off x="3702463" y="2965226"/>
            <a:ext cx="27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8" name="Google Shape;808;p36"/>
          <p:cNvSpPr/>
          <p:nvPr/>
        </p:nvSpPr>
        <p:spPr>
          <a:xfrm>
            <a:off x="3571063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9" name="Google Shape;809;p36"/>
          <p:cNvCxnSpPr>
            <a:stCxn id="810" idx="0"/>
            <a:endCxn id="794" idx="2"/>
          </p:cNvCxnSpPr>
          <p:nvPr/>
        </p:nvCxnSpPr>
        <p:spPr>
          <a:xfrm rot="10800000">
            <a:off x="4179725" y="2965226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0" name="Google Shape;810;p36"/>
          <p:cNvSpPr/>
          <p:nvPr/>
        </p:nvSpPr>
        <p:spPr>
          <a:xfrm>
            <a:off x="4051325" y="37485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1" name="Google Shape;811;p36"/>
          <p:cNvCxnSpPr>
            <a:stCxn id="812" idx="0"/>
            <a:endCxn id="795" idx="2"/>
          </p:cNvCxnSpPr>
          <p:nvPr/>
        </p:nvCxnSpPr>
        <p:spPr>
          <a:xfrm rot="10800000">
            <a:off x="4654075" y="2965076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2" name="Google Shape;812;p36"/>
          <p:cNvSpPr/>
          <p:nvPr/>
        </p:nvSpPr>
        <p:spPr>
          <a:xfrm>
            <a:off x="4525675" y="374837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 txBox="1"/>
          <p:nvPr/>
        </p:nvSpPr>
        <p:spPr>
          <a:xfrm>
            <a:off x="2036638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14" name="Google Shape;814;p36"/>
          <p:cNvSpPr txBox="1"/>
          <p:nvPr/>
        </p:nvSpPr>
        <p:spPr>
          <a:xfrm>
            <a:off x="155862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15" name="Google Shape;815;p36"/>
          <p:cNvSpPr txBox="1"/>
          <p:nvPr/>
        </p:nvSpPr>
        <p:spPr>
          <a:xfrm>
            <a:off x="2989213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16" name="Google Shape;816;p36"/>
          <p:cNvSpPr txBox="1"/>
          <p:nvPr/>
        </p:nvSpPr>
        <p:spPr>
          <a:xfrm>
            <a:off x="251577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17" name="Google Shape;817;p36"/>
          <p:cNvSpPr txBox="1"/>
          <p:nvPr/>
        </p:nvSpPr>
        <p:spPr>
          <a:xfrm>
            <a:off x="347002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18" name="Google Shape;818;p36"/>
          <p:cNvSpPr txBox="1"/>
          <p:nvPr/>
        </p:nvSpPr>
        <p:spPr>
          <a:xfrm>
            <a:off x="3942175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19" name="Google Shape;819;p36"/>
          <p:cNvSpPr txBox="1"/>
          <p:nvPr/>
        </p:nvSpPr>
        <p:spPr>
          <a:xfrm>
            <a:off x="4417250" y="38605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20" name="Google Shape;820;p36"/>
          <p:cNvSpPr/>
          <p:nvPr/>
        </p:nvSpPr>
        <p:spPr>
          <a:xfrm>
            <a:off x="1665663" y="1858425"/>
            <a:ext cx="5919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821" name="Google Shape;821;p36"/>
          <p:cNvSpPr/>
          <p:nvPr/>
        </p:nvSpPr>
        <p:spPr>
          <a:xfrm>
            <a:off x="1664613" y="1394050"/>
            <a:ext cx="5919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822" name="Google Shape;822;p36"/>
          <p:cNvSpPr/>
          <p:nvPr/>
        </p:nvSpPr>
        <p:spPr>
          <a:xfrm>
            <a:off x="4996870" y="24992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23" name="Google Shape;823;p36"/>
          <p:cNvCxnSpPr>
            <a:endCxn id="822" idx="1"/>
          </p:cNvCxnSpPr>
          <p:nvPr/>
        </p:nvCxnSpPr>
        <p:spPr>
          <a:xfrm>
            <a:off x="4785370" y="27322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24" name="Google Shape;824;p36"/>
          <p:cNvSpPr/>
          <p:nvPr/>
        </p:nvSpPr>
        <p:spPr>
          <a:xfrm>
            <a:off x="5471199" y="24992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25" name="Google Shape;825;p36"/>
          <p:cNvSpPr/>
          <p:nvPr/>
        </p:nvSpPr>
        <p:spPr>
          <a:xfrm>
            <a:off x="5945513" y="24992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26" name="Google Shape;826;p36"/>
          <p:cNvCxnSpPr>
            <a:stCxn id="824" idx="3"/>
            <a:endCxn id="825" idx="1"/>
          </p:cNvCxnSpPr>
          <p:nvPr/>
        </p:nvCxnSpPr>
        <p:spPr>
          <a:xfrm>
            <a:off x="5733999" y="27322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27" name="Google Shape;827;p36"/>
          <p:cNvCxnSpPr>
            <a:stCxn id="822" idx="3"/>
            <a:endCxn id="824" idx="1"/>
          </p:cNvCxnSpPr>
          <p:nvPr/>
        </p:nvCxnSpPr>
        <p:spPr>
          <a:xfrm>
            <a:off x="5259670" y="27322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28" name="Google Shape;828;p36"/>
          <p:cNvCxnSpPr>
            <a:stCxn id="829" idx="0"/>
            <a:endCxn id="822" idx="2"/>
          </p:cNvCxnSpPr>
          <p:nvPr/>
        </p:nvCxnSpPr>
        <p:spPr>
          <a:xfrm rot="10800000" flipH="1">
            <a:off x="5126950" y="2965113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9" name="Google Shape;829;p36"/>
          <p:cNvSpPr/>
          <p:nvPr/>
        </p:nvSpPr>
        <p:spPr>
          <a:xfrm>
            <a:off x="4995550" y="374841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0" name="Google Shape;830;p36"/>
          <p:cNvCxnSpPr>
            <a:stCxn id="831" idx="0"/>
            <a:endCxn id="824" idx="2"/>
          </p:cNvCxnSpPr>
          <p:nvPr/>
        </p:nvCxnSpPr>
        <p:spPr>
          <a:xfrm rot="10800000">
            <a:off x="5602713" y="2965113"/>
            <a:ext cx="4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1" name="Google Shape;831;p36"/>
          <p:cNvSpPr/>
          <p:nvPr/>
        </p:nvSpPr>
        <p:spPr>
          <a:xfrm>
            <a:off x="5475813" y="374841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2" name="Google Shape;832;p36"/>
          <p:cNvCxnSpPr>
            <a:stCxn id="833" idx="0"/>
            <a:endCxn id="825" idx="2"/>
          </p:cNvCxnSpPr>
          <p:nvPr/>
        </p:nvCxnSpPr>
        <p:spPr>
          <a:xfrm rot="10800000" flipH="1">
            <a:off x="6075650" y="2964963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3" name="Google Shape;833;p36"/>
          <p:cNvSpPr/>
          <p:nvPr/>
        </p:nvSpPr>
        <p:spPr>
          <a:xfrm>
            <a:off x="5944250" y="374826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 txBox="1"/>
          <p:nvPr/>
        </p:nvSpPr>
        <p:spPr>
          <a:xfrm>
            <a:off x="4894538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5" name="Google Shape;835;p36"/>
          <p:cNvSpPr txBox="1"/>
          <p:nvPr/>
        </p:nvSpPr>
        <p:spPr>
          <a:xfrm>
            <a:off x="5363713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6" name="Google Shape;836;p36"/>
          <p:cNvSpPr txBox="1"/>
          <p:nvPr/>
        </p:nvSpPr>
        <p:spPr>
          <a:xfrm>
            <a:off x="5844688" y="38603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37" name="Google Shape;837;p36"/>
          <p:cNvSpPr/>
          <p:nvPr/>
        </p:nvSpPr>
        <p:spPr>
          <a:xfrm>
            <a:off x="6682663" y="2572825"/>
            <a:ext cx="9027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838" name="Google Shape;838;p36"/>
          <p:cNvCxnSpPr/>
          <p:nvPr/>
        </p:nvCxnSpPr>
        <p:spPr>
          <a:xfrm rot="10800000" flipH="1">
            <a:off x="1798488" y="2899150"/>
            <a:ext cx="4980000" cy="225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839" name="Google Shape;839;p36"/>
          <p:cNvCxnSpPr/>
          <p:nvPr/>
        </p:nvCxnSpPr>
        <p:spPr>
          <a:xfrm rot="10800000" flipH="1">
            <a:off x="2273338" y="2899125"/>
            <a:ext cx="4580700" cy="2670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840" name="Google Shape;840;p36"/>
          <p:cNvCxnSpPr/>
          <p:nvPr/>
        </p:nvCxnSpPr>
        <p:spPr>
          <a:xfrm rot="10800000" flipH="1">
            <a:off x="2750963" y="2899075"/>
            <a:ext cx="4178700" cy="3246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841" name="Google Shape;841;p36"/>
          <p:cNvCxnSpPr/>
          <p:nvPr/>
        </p:nvCxnSpPr>
        <p:spPr>
          <a:xfrm rot="10800000" flipH="1">
            <a:off x="3236388" y="2898938"/>
            <a:ext cx="3785700" cy="3759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842" name="Google Shape;842;p36"/>
          <p:cNvCxnSpPr/>
          <p:nvPr/>
        </p:nvCxnSpPr>
        <p:spPr>
          <a:xfrm rot="10800000" flipH="1">
            <a:off x="3710738" y="2899163"/>
            <a:ext cx="3395400" cy="4551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843" name="Google Shape;843;p36"/>
          <p:cNvCxnSpPr/>
          <p:nvPr/>
        </p:nvCxnSpPr>
        <p:spPr>
          <a:xfrm rot="10800000" flipH="1">
            <a:off x="4175088" y="2897650"/>
            <a:ext cx="3010500" cy="5043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844" name="Google Shape;844;p36"/>
          <p:cNvCxnSpPr/>
          <p:nvPr/>
        </p:nvCxnSpPr>
        <p:spPr>
          <a:xfrm rot="10800000" flipH="1">
            <a:off x="4660588" y="2897550"/>
            <a:ext cx="2600700" cy="573000"/>
          </a:xfrm>
          <a:prstGeom prst="bentConnector3">
            <a:avLst>
              <a:gd name="adj1" fmla="val 1001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845" name="Google Shape;845;p36"/>
          <p:cNvCxnSpPr/>
          <p:nvPr/>
        </p:nvCxnSpPr>
        <p:spPr>
          <a:xfrm rot="10800000" flipH="1">
            <a:off x="5133238" y="2897600"/>
            <a:ext cx="2216700" cy="6243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846" name="Google Shape;846;p36"/>
          <p:cNvCxnSpPr/>
          <p:nvPr/>
        </p:nvCxnSpPr>
        <p:spPr>
          <a:xfrm rot="10800000" flipH="1">
            <a:off x="5597938" y="2897600"/>
            <a:ext cx="1827600" cy="6768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847" name="Google Shape;847;p36"/>
          <p:cNvCxnSpPr/>
          <p:nvPr/>
        </p:nvCxnSpPr>
        <p:spPr>
          <a:xfrm rot="10800000" flipH="1">
            <a:off x="6075538" y="2897600"/>
            <a:ext cx="1429500" cy="7302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848" name="Google Shape;848;p36"/>
          <p:cNvCxnSpPr/>
          <p:nvPr/>
        </p:nvCxnSpPr>
        <p:spPr>
          <a:xfrm rot="10800000" flipH="1">
            <a:off x="7134024" y="2185820"/>
            <a:ext cx="1500" cy="387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9" name="Google Shape;849;p36"/>
          <p:cNvCxnSpPr/>
          <p:nvPr/>
        </p:nvCxnSpPr>
        <p:spPr>
          <a:xfrm rot="10800000">
            <a:off x="5607224" y="218887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0" name="Google Shape;850;p36"/>
          <p:cNvCxnSpPr>
            <a:stCxn id="822" idx="0"/>
          </p:cNvCxnSpPr>
          <p:nvPr/>
        </p:nvCxnSpPr>
        <p:spPr>
          <a:xfrm rot="10800000">
            <a:off x="5126770" y="2177383"/>
            <a:ext cx="1500" cy="32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1" name="Google Shape;851;p36"/>
          <p:cNvCxnSpPr>
            <a:stCxn id="795" idx="0"/>
          </p:cNvCxnSpPr>
          <p:nvPr/>
        </p:nvCxnSpPr>
        <p:spPr>
          <a:xfrm rot="10800000">
            <a:off x="4647638" y="2185745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2" name="Google Shape;852;p36"/>
          <p:cNvCxnSpPr/>
          <p:nvPr/>
        </p:nvCxnSpPr>
        <p:spPr>
          <a:xfrm rot="10800000">
            <a:off x="4179624" y="21860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3" name="Google Shape;853;p36"/>
          <p:cNvCxnSpPr/>
          <p:nvPr/>
        </p:nvCxnSpPr>
        <p:spPr>
          <a:xfrm rot="10800000">
            <a:off x="3221599" y="21802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4" name="Google Shape;854;p36"/>
          <p:cNvCxnSpPr/>
          <p:nvPr/>
        </p:nvCxnSpPr>
        <p:spPr>
          <a:xfrm rot="10800000">
            <a:off x="3711599" y="21860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5" name="Google Shape;855;p36"/>
          <p:cNvCxnSpPr>
            <a:stCxn id="788" idx="0"/>
          </p:cNvCxnSpPr>
          <p:nvPr/>
        </p:nvCxnSpPr>
        <p:spPr>
          <a:xfrm rot="10800000">
            <a:off x="2748230" y="2185820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6" name="Google Shape;856;p36"/>
          <p:cNvCxnSpPr/>
          <p:nvPr/>
        </p:nvCxnSpPr>
        <p:spPr>
          <a:xfrm rot="10800000">
            <a:off x="2274855" y="2181570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7" name="Google Shape;857;p36"/>
          <p:cNvCxnSpPr/>
          <p:nvPr/>
        </p:nvCxnSpPr>
        <p:spPr>
          <a:xfrm rot="10800000">
            <a:off x="1801480" y="2182808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7"/>
          <p:cNvSpPr/>
          <p:nvPr/>
        </p:nvSpPr>
        <p:spPr>
          <a:xfrm>
            <a:off x="1740275" y="29530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63" name="Google Shape;863;p37"/>
          <p:cNvSpPr/>
          <p:nvPr/>
        </p:nvSpPr>
        <p:spPr>
          <a:xfrm>
            <a:off x="2217726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64" name="Google Shape;864;p37"/>
          <p:cNvCxnSpPr>
            <a:stCxn id="862" idx="3"/>
            <a:endCxn id="863" idx="1"/>
          </p:cNvCxnSpPr>
          <p:nvPr/>
        </p:nvCxnSpPr>
        <p:spPr>
          <a:xfrm>
            <a:off x="2003075" y="318602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65" name="Google Shape;865;p37"/>
          <p:cNvSpPr/>
          <p:nvPr/>
        </p:nvSpPr>
        <p:spPr>
          <a:xfrm>
            <a:off x="2695180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66" name="Google Shape;866;p37"/>
          <p:cNvSpPr/>
          <p:nvPr/>
        </p:nvSpPr>
        <p:spPr>
          <a:xfrm>
            <a:off x="3175206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67" name="Google Shape;867;p37"/>
          <p:cNvCxnSpPr>
            <a:stCxn id="865" idx="3"/>
            <a:endCxn id="866" idx="1"/>
          </p:cNvCxnSpPr>
          <p:nvPr/>
        </p:nvCxnSpPr>
        <p:spPr>
          <a:xfrm>
            <a:off x="2957980" y="3186095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68" name="Google Shape;868;p37"/>
          <p:cNvCxnSpPr>
            <a:stCxn id="863" idx="3"/>
            <a:endCxn id="865" idx="1"/>
          </p:cNvCxnSpPr>
          <p:nvPr/>
        </p:nvCxnSpPr>
        <p:spPr>
          <a:xfrm>
            <a:off x="2480526" y="31860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69" name="Google Shape;869;p37"/>
          <p:cNvSpPr/>
          <p:nvPr/>
        </p:nvSpPr>
        <p:spPr>
          <a:xfrm>
            <a:off x="3649545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70" name="Google Shape;870;p37"/>
          <p:cNvCxnSpPr>
            <a:stCxn id="866" idx="3"/>
            <a:endCxn id="869" idx="1"/>
          </p:cNvCxnSpPr>
          <p:nvPr/>
        </p:nvCxnSpPr>
        <p:spPr>
          <a:xfrm>
            <a:off x="3438006" y="31860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71" name="Google Shape;871;p37"/>
          <p:cNvSpPr/>
          <p:nvPr/>
        </p:nvSpPr>
        <p:spPr>
          <a:xfrm>
            <a:off x="4123874" y="2953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872" name="Google Shape;872;p37"/>
          <p:cNvSpPr/>
          <p:nvPr/>
        </p:nvSpPr>
        <p:spPr>
          <a:xfrm>
            <a:off x="4598188" y="29530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873" name="Google Shape;873;p37"/>
          <p:cNvCxnSpPr>
            <a:stCxn id="871" idx="3"/>
            <a:endCxn id="872" idx="1"/>
          </p:cNvCxnSpPr>
          <p:nvPr/>
        </p:nvCxnSpPr>
        <p:spPr>
          <a:xfrm>
            <a:off x="4386674" y="31860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74" name="Google Shape;874;p37"/>
          <p:cNvCxnSpPr>
            <a:stCxn id="869" idx="3"/>
            <a:endCxn id="871" idx="1"/>
          </p:cNvCxnSpPr>
          <p:nvPr/>
        </p:nvCxnSpPr>
        <p:spPr>
          <a:xfrm>
            <a:off x="3912345" y="3186095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75" name="Google Shape;875;p37"/>
          <p:cNvCxnSpPr/>
          <p:nvPr/>
        </p:nvCxnSpPr>
        <p:spPr>
          <a:xfrm rot="10800000">
            <a:off x="6152449" y="26341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6" name="Google Shape;876;p37"/>
          <p:cNvCxnSpPr>
            <a:stCxn id="877" idx="0"/>
            <a:endCxn id="862" idx="2"/>
          </p:cNvCxnSpPr>
          <p:nvPr/>
        </p:nvCxnSpPr>
        <p:spPr>
          <a:xfrm rot="10800000">
            <a:off x="1871663" y="3418901"/>
            <a:ext cx="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7" name="Google Shape;877;p37"/>
          <p:cNvSpPr/>
          <p:nvPr/>
        </p:nvSpPr>
        <p:spPr>
          <a:xfrm>
            <a:off x="1740263" y="42022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8" name="Google Shape;878;p37"/>
          <p:cNvCxnSpPr>
            <a:stCxn id="879" idx="0"/>
            <a:endCxn id="863" idx="2"/>
          </p:cNvCxnSpPr>
          <p:nvPr/>
        </p:nvCxnSpPr>
        <p:spPr>
          <a:xfrm rot="10800000">
            <a:off x="2348988" y="3419051"/>
            <a:ext cx="9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9" name="Google Shape;879;p37"/>
          <p:cNvSpPr/>
          <p:nvPr/>
        </p:nvSpPr>
        <p:spPr>
          <a:xfrm>
            <a:off x="2218488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0" name="Google Shape;880;p37"/>
          <p:cNvCxnSpPr>
            <a:stCxn id="881" idx="0"/>
            <a:endCxn id="865" idx="2"/>
          </p:cNvCxnSpPr>
          <p:nvPr/>
        </p:nvCxnSpPr>
        <p:spPr>
          <a:xfrm rot="10800000">
            <a:off x="2826525" y="3419051"/>
            <a:ext cx="3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1" name="Google Shape;881;p37"/>
          <p:cNvSpPr/>
          <p:nvPr/>
        </p:nvSpPr>
        <p:spPr>
          <a:xfrm>
            <a:off x="2695425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2" name="Google Shape;882;p37"/>
          <p:cNvCxnSpPr>
            <a:stCxn id="883" idx="0"/>
            <a:endCxn id="866" idx="2"/>
          </p:cNvCxnSpPr>
          <p:nvPr/>
        </p:nvCxnSpPr>
        <p:spPr>
          <a:xfrm rot="10800000">
            <a:off x="3306688" y="3419051"/>
            <a:ext cx="1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3" name="Google Shape;883;p37"/>
          <p:cNvSpPr/>
          <p:nvPr/>
        </p:nvSpPr>
        <p:spPr>
          <a:xfrm>
            <a:off x="3176788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4" name="Google Shape;884;p37"/>
          <p:cNvCxnSpPr>
            <a:stCxn id="885" idx="0"/>
            <a:endCxn id="869" idx="2"/>
          </p:cNvCxnSpPr>
          <p:nvPr/>
        </p:nvCxnSpPr>
        <p:spPr>
          <a:xfrm rot="10800000" flipH="1">
            <a:off x="3778113" y="3419051"/>
            <a:ext cx="27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5" name="Google Shape;885;p37"/>
          <p:cNvSpPr/>
          <p:nvPr/>
        </p:nvSpPr>
        <p:spPr>
          <a:xfrm>
            <a:off x="3646713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6" name="Google Shape;886;p37"/>
          <p:cNvCxnSpPr>
            <a:stCxn id="887" idx="0"/>
            <a:endCxn id="871" idx="2"/>
          </p:cNvCxnSpPr>
          <p:nvPr/>
        </p:nvCxnSpPr>
        <p:spPr>
          <a:xfrm rot="10800000">
            <a:off x="4255375" y="341905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7" name="Google Shape;887;p37"/>
          <p:cNvSpPr/>
          <p:nvPr/>
        </p:nvSpPr>
        <p:spPr>
          <a:xfrm>
            <a:off x="4126975" y="420235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8" name="Google Shape;888;p37"/>
          <p:cNvCxnSpPr>
            <a:stCxn id="889" idx="0"/>
            <a:endCxn id="872" idx="2"/>
          </p:cNvCxnSpPr>
          <p:nvPr/>
        </p:nvCxnSpPr>
        <p:spPr>
          <a:xfrm rot="10800000">
            <a:off x="4729725" y="3418901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9" name="Google Shape;889;p37"/>
          <p:cNvSpPr/>
          <p:nvPr/>
        </p:nvSpPr>
        <p:spPr>
          <a:xfrm>
            <a:off x="4601325" y="4202201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7"/>
          <p:cNvSpPr txBox="1"/>
          <p:nvPr/>
        </p:nvSpPr>
        <p:spPr>
          <a:xfrm>
            <a:off x="2112288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1" name="Google Shape;891;p37"/>
          <p:cNvSpPr txBox="1"/>
          <p:nvPr/>
        </p:nvSpPr>
        <p:spPr>
          <a:xfrm>
            <a:off x="163427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2" name="Google Shape;892;p37"/>
          <p:cNvSpPr txBox="1"/>
          <p:nvPr/>
        </p:nvSpPr>
        <p:spPr>
          <a:xfrm>
            <a:off x="3064863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3" name="Google Shape;893;p37"/>
          <p:cNvSpPr txBox="1"/>
          <p:nvPr/>
        </p:nvSpPr>
        <p:spPr>
          <a:xfrm>
            <a:off x="259142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4" name="Google Shape;894;p37"/>
          <p:cNvSpPr txBox="1"/>
          <p:nvPr/>
        </p:nvSpPr>
        <p:spPr>
          <a:xfrm>
            <a:off x="354567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5" name="Google Shape;895;p37"/>
          <p:cNvSpPr txBox="1"/>
          <p:nvPr/>
        </p:nvSpPr>
        <p:spPr>
          <a:xfrm>
            <a:off x="4017825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6" name="Google Shape;896;p37"/>
          <p:cNvSpPr txBox="1"/>
          <p:nvPr/>
        </p:nvSpPr>
        <p:spPr>
          <a:xfrm>
            <a:off x="4492900" y="431438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897" name="Google Shape;897;p37"/>
          <p:cNvSpPr/>
          <p:nvPr/>
        </p:nvSpPr>
        <p:spPr>
          <a:xfrm>
            <a:off x="1753838" y="894525"/>
            <a:ext cx="5919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898" name="Google Shape;898;p37"/>
          <p:cNvSpPr/>
          <p:nvPr/>
        </p:nvSpPr>
        <p:spPr>
          <a:xfrm>
            <a:off x="1752788" y="430150"/>
            <a:ext cx="5919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899" name="Google Shape;899;p37"/>
          <p:cNvSpPr/>
          <p:nvPr/>
        </p:nvSpPr>
        <p:spPr>
          <a:xfrm>
            <a:off x="5072520" y="2953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00" name="Google Shape;900;p37"/>
          <p:cNvCxnSpPr>
            <a:endCxn id="899" idx="1"/>
          </p:cNvCxnSpPr>
          <p:nvPr/>
        </p:nvCxnSpPr>
        <p:spPr>
          <a:xfrm>
            <a:off x="4861020" y="31860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01" name="Google Shape;901;p37"/>
          <p:cNvSpPr/>
          <p:nvPr/>
        </p:nvSpPr>
        <p:spPr>
          <a:xfrm>
            <a:off x="5546849" y="2953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02" name="Google Shape;902;p37"/>
          <p:cNvSpPr/>
          <p:nvPr/>
        </p:nvSpPr>
        <p:spPr>
          <a:xfrm>
            <a:off x="6021163" y="29530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03" name="Google Shape;903;p37"/>
          <p:cNvCxnSpPr>
            <a:stCxn id="901" idx="3"/>
            <a:endCxn id="902" idx="1"/>
          </p:cNvCxnSpPr>
          <p:nvPr/>
        </p:nvCxnSpPr>
        <p:spPr>
          <a:xfrm>
            <a:off x="5809649" y="31860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04" name="Google Shape;904;p37"/>
          <p:cNvCxnSpPr>
            <a:stCxn id="899" idx="3"/>
            <a:endCxn id="901" idx="1"/>
          </p:cNvCxnSpPr>
          <p:nvPr/>
        </p:nvCxnSpPr>
        <p:spPr>
          <a:xfrm>
            <a:off x="5335320" y="31860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05" name="Google Shape;905;p37"/>
          <p:cNvCxnSpPr>
            <a:stCxn id="906" idx="0"/>
            <a:endCxn id="899" idx="2"/>
          </p:cNvCxnSpPr>
          <p:nvPr/>
        </p:nvCxnSpPr>
        <p:spPr>
          <a:xfrm rot="10800000" flipH="1">
            <a:off x="5202600" y="341893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6" name="Google Shape;906;p37"/>
          <p:cNvSpPr/>
          <p:nvPr/>
        </p:nvSpPr>
        <p:spPr>
          <a:xfrm>
            <a:off x="5071200" y="42022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7" name="Google Shape;907;p37"/>
          <p:cNvCxnSpPr>
            <a:stCxn id="908" idx="0"/>
            <a:endCxn id="901" idx="2"/>
          </p:cNvCxnSpPr>
          <p:nvPr/>
        </p:nvCxnSpPr>
        <p:spPr>
          <a:xfrm rot="10800000">
            <a:off x="5678363" y="3418938"/>
            <a:ext cx="4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8" name="Google Shape;908;p37"/>
          <p:cNvSpPr/>
          <p:nvPr/>
        </p:nvSpPr>
        <p:spPr>
          <a:xfrm>
            <a:off x="5551463" y="420223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9" name="Google Shape;909;p37"/>
          <p:cNvCxnSpPr>
            <a:stCxn id="910" idx="0"/>
            <a:endCxn id="902" idx="2"/>
          </p:cNvCxnSpPr>
          <p:nvPr/>
        </p:nvCxnSpPr>
        <p:spPr>
          <a:xfrm rot="10800000" flipH="1">
            <a:off x="6151300" y="3418788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0" name="Google Shape;910;p37"/>
          <p:cNvSpPr/>
          <p:nvPr/>
        </p:nvSpPr>
        <p:spPr>
          <a:xfrm>
            <a:off x="6019900" y="4202088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7"/>
          <p:cNvSpPr txBox="1"/>
          <p:nvPr/>
        </p:nvSpPr>
        <p:spPr>
          <a:xfrm>
            <a:off x="4970188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12" name="Google Shape;912;p37"/>
          <p:cNvSpPr txBox="1"/>
          <p:nvPr/>
        </p:nvSpPr>
        <p:spPr>
          <a:xfrm>
            <a:off x="5439363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13" name="Google Shape;913;p37"/>
          <p:cNvSpPr txBox="1"/>
          <p:nvPr/>
        </p:nvSpPr>
        <p:spPr>
          <a:xfrm>
            <a:off x="5920338" y="4314138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914" name="Google Shape;914;p37"/>
          <p:cNvSpPr/>
          <p:nvPr/>
        </p:nvSpPr>
        <p:spPr>
          <a:xfrm>
            <a:off x="6758313" y="3026650"/>
            <a:ext cx="9027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915" name="Google Shape;915;p37"/>
          <p:cNvCxnSpPr/>
          <p:nvPr/>
        </p:nvCxnSpPr>
        <p:spPr>
          <a:xfrm rot="10800000" flipH="1">
            <a:off x="1874138" y="3352975"/>
            <a:ext cx="4980000" cy="225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16" name="Google Shape;916;p37"/>
          <p:cNvCxnSpPr/>
          <p:nvPr/>
        </p:nvCxnSpPr>
        <p:spPr>
          <a:xfrm rot="10800000" flipH="1">
            <a:off x="2348988" y="3352950"/>
            <a:ext cx="4580700" cy="2670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17" name="Google Shape;917;p37"/>
          <p:cNvCxnSpPr/>
          <p:nvPr/>
        </p:nvCxnSpPr>
        <p:spPr>
          <a:xfrm rot="10800000" flipH="1">
            <a:off x="2826613" y="3352900"/>
            <a:ext cx="4178700" cy="3246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18" name="Google Shape;918;p37"/>
          <p:cNvCxnSpPr/>
          <p:nvPr/>
        </p:nvCxnSpPr>
        <p:spPr>
          <a:xfrm rot="10800000" flipH="1">
            <a:off x="3312038" y="3352763"/>
            <a:ext cx="3785700" cy="3759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19" name="Google Shape;919;p37"/>
          <p:cNvCxnSpPr/>
          <p:nvPr/>
        </p:nvCxnSpPr>
        <p:spPr>
          <a:xfrm rot="10800000" flipH="1">
            <a:off x="3786388" y="3352988"/>
            <a:ext cx="3395400" cy="4551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20" name="Google Shape;920;p37"/>
          <p:cNvCxnSpPr/>
          <p:nvPr/>
        </p:nvCxnSpPr>
        <p:spPr>
          <a:xfrm rot="10800000" flipH="1">
            <a:off x="4250738" y="3351475"/>
            <a:ext cx="3010500" cy="5043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21" name="Google Shape;921;p37"/>
          <p:cNvCxnSpPr/>
          <p:nvPr/>
        </p:nvCxnSpPr>
        <p:spPr>
          <a:xfrm rot="10800000" flipH="1">
            <a:off x="4736238" y="3351375"/>
            <a:ext cx="2600700" cy="573000"/>
          </a:xfrm>
          <a:prstGeom prst="bentConnector3">
            <a:avLst>
              <a:gd name="adj1" fmla="val 1001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22" name="Google Shape;922;p37"/>
          <p:cNvCxnSpPr/>
          <p:nvPr/>
        </p:nvCxnSpPr>
        <p:spPr>
          <a:xfrm rot="10800000" flipH="1">
            <a:off x="5208888" y="3351425"/>
            <a:ext cx="2216700" cy="6243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23" name="Google Shape;923;p37"/>
          <p:cNvCxnSpPr/>
          <p:nvPr/>
        </p:nvCxnSpPr>
        <p:spPr>
          <a:xfrm rot="10800000" flipH="1">
            <a:off x="5673588" y="3351425"/>
            <a:ext cx="1827600" cy="6768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24" name="Google Shape;924;p37"/>
          <p:cNvCxnSpPr/>
          <p:nvPr/>
        </p:nvCxnSpPr>
        <p:spPr>
          <a:xfrm rot="10800000" flipH="1">
            <a:off x="6151188" y="3351425"/>
            <a:ext cx="1429500" cy="7302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925" name="Google Shape;925;p37"/>
          <p:cNvCxnSpPr/>
          <p:nvPr/>
        </p:nvCxnSpPr>
        <p:spPr>
          <a:xfrm rot="10800000">
            <a:off x="7202774" y="1219145"/>
            <a:ext cx="6900" cy="1807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6" name="Google Shape;926;p37"/>
          <p:cNvSpPr/>
          <p:nvPr/>
        </p:nvSpPr>
        <p:spPr>
          <a:xfrm>
            <a:off x="1740275" y="1532750"/>
            <a:ext cx="4580700" cy="318900"/>
          </a:xfrm>
          <a:prstGeom prst="rect">
            <a:avLst/>
          </a:prstGeom>
          <a:solidFill>
            <a:srgbClr val="FFD5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cxnSp>
        <p:nvCxnSpPr>
          <p:cNvPr id="927" name="Google Shape;927;p37"/>
          <p:cNvCxnSpPr/>
          <p:nvPr/>
        </p:nvCxnSpPr>
        <p:spPr>
          <a:xfrm rot="10800000">
            <a:off x="5682874" y="26426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8" name="Google Shape;928;p37"/>
          <p:cNvCxnSpPr>
            <a:stCxn id="899" idx="0"/>
          </p:cNvCxnSpPr>
          <p:nvPr/>
        </p:nvCxnSpPr>
        <p:spPr>
          <a:xfrm rot="10800000">
            <a:off x="5202420" y="2631208"/>
            <a:ext cx="1500" cy="32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9" name="Google Shape;929;p37"/>
          <p:cNvCxnSpPr>
            <a:stCxn id="872" idx="0"/>
          </p:cNvCxnSpPr>
          <p:nvPr/>
        </p:nvCxnSpPr>
        <p:spPr>
          <a:xfrm rot="10800000">
            <a:off x="4723288" y="2639570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0" name="Google Shape;930;p37"/>
          <p:cNvCxnSpPr/>
          <p:nvPr/>
        </p:nvCxnSpPr>
        <p:spPr>
          <a:xfrm rot="10800000">
            <a:off x="4255274" y="26398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1" name="Google Shape;931;p37"/>
          <p:cNvCxnSpPr/>
          <p:nvPr/>
        </p:nvCxnSpPr>
        <p:spPr>
          <a:xfrm rot="10800000">
            <a:off x="3297249" y="2634120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2" name="Google Shape;932;p37"/>
          <p:cNvCxnSpPr/>
          <p:nvPr/>
        </p:nvCxnSpPr>
        <p:spPr>
          <a:xfrm rot="10800000">
            <a:off x="3787249" y="263984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3" name="Google Shape;933;p37"/>
          <p:cNvCxnSpPr>
            <a:stCxn id="865" idx="0"/>
          </p:cNvCxnSpPr>
          <p:nvPr/>
        </p:nvCxnSpPr>
        <p:spPr>
          <a:xfrm rot="10800000">
            <a:off x="2823880" y="263964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4" name="Google Shape;934;p37"/>
          <p:cNvCxnSpPr/>
          <p:nvPr/>
        </p:nvCxnSpPr>
        <p:spPr>
          <a:xfrm rot="10800000">
            <a:off x="2350505" y="263539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5" name="Google Shape;935;p37"/>
          <p:cNvCxnSpPr/>
          <p:nvPr/>
        </p:nvCxnSpPr>
        <p:spPr>
          <a:xfrm rot="10800000">
            <a:off x="1877130" y="2636633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6" name="Google Shape;936;p37"/>
          <p:cNvCxnSpPr/>
          <p:nvPr/>
        </p:nvCxnSpPr>
        <p:spPr>
          <a:xfrm rot="10800000">
            <a:off x="3992313" y="1219120"/>
            <a:ext cx="1800" cy="30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7" name="Google Shape;937;p37"/>
          <p:cNvSpPr/>
          <p:nvPr/>
        </p:nvSpPr>
        <p:spPr>
          <a:xfrm>
            <a:off x="1740275" y="21706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38" name="Google Shape;938;p37"/>
          <p:cNvSpPr/>
          <p:nvPr/>
        </p:nvSpPr>
        <p:spPr>
          <a:xfrm>
            <a:off x="2217726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39" name="Google Shape;939;p37"/>
          <p:cNvCxnSpPr>
            <a:stCxn id="937" idx="3"/>
            <a:endCxn id="938" idx="1"/>
          </p:cNvCxnSpPr>
          <p:nvPr/>
        </p:nvCxnSpPr>
        <p:spPr>
          <a:xfrm>
            <a:off x="2003075" y="2403583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40" name="Google Shape;940;p37"/>
          <p:cNvSpPr/>
          <p:nvPr/>
        </p:nvSpPr>
        <p:spPr>
          <a:xfrm>
            <a:off x="2695180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41" name="Google Shape;941;p37"/>
          <p:cNvSpPr/>
          <p:nvPr/>
        </p:nvSpPr>
        <p:spPr>
          <a:xfrm>
            <a:off x="3175206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42" name="Google Shape;942;p37"/>
          <p:cNvCxnSpPr>
            <a:stCxn id="940" idx="3"/>
            <a:endCxn id="941" idx="1"/>
          </p:cNvCxnSpPr>
          <p:nvPr/>
        </p:nvCxnSpPr>
        <p:spPr>
          <a:xfrm>
            <a:off x="2957980" y="2403658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43" name="Google Shape;943;p37"/>
          <p:cNvCxnSpPr>
            <a:stCxn id="938" idx="3"/>
            <a:endCxn id="940" idx="1"/>
          </p:cNvCxnSpPr>
          <p:nvPr/>
        </p:nvCxnSpPr>
        <p:spPr>
          <a:xfrm>
            <a:off x="2480526" y="2403658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44" name="Google Shape;944;p37"/>
          <p:cNvSpPr/>
          <p:nvPr/>
        </p:nvSpPr>
        <p:spPr>
          <a:xfrm>
            <a:off x="3649545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45" name="Google Shape;945;p37"/>
          <p:cNvCxnSpPr>
            <a:stCxn id="941" idx="3"/>
            <a:endCxn id="944" idx="1"/>
          </p:cNvCxnSpPr>
          <p:nvPr/>
        </p:nvCxnSpPr>
        <p:spPr>
          <a:xfrm>
            <a:off x="3438006" y="24036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46" name="Google Shape;946;p37"/>
          <p:cNvSpPr/>
          <p:nvPr/>
        </p:nvSpPr>
        <p:spPr>
          <a:xfrm>
            <a:off x="4123874" y="21707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47" name="Google Shape;947;p37"/>
          <p:cNvSpPr/>
          <p:nvPr/>
        </p:nvSpPr>
        <p:spPr>
          <a:xfrm>
            <a:off x="4598188" y="217063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48" name="Google Shape;948;p37"/>
          <p:cNvCxnSpPr>
            <a:stCxn id="946" idx="3"/>
            <a:endCxn id="947" idx="1"/>
          </p:cNvCxnSpPr>
          <p:nvPr/>
        </p:nvCxnSpPr>
        <p:spPr>
          <a:xfrm>
            <a:off x="4386674" y="24036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49" name="Google Shape;949;p37"/>
          <p:cNvCxnSpPr>
            <a:stCxn id="944" idx="3"/>
            <a:endCxn id="946" idx="1"/>
          </p:cNvCxnSpPr>
          <p:nvPr/>
        </p:nvCxnSpPr>
        <p:spPr>
          <a:xfrm>
            <a:off x="3912345" y="2403658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50" name="Google Shape;950;p37"/>
          <p:cNvCxnSpPr/>
          <p:nvPr/>
        </p:nvCxnSpPr>
        <p:spPr>
          <a:xfrm rot="10800000">
            <a:off x="6152449" y="1851683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1" name="Google Shape;951;p37"/>
          <p:cNvSpPr/>
          <p:nvPr/>
        </p:nvSpPr>
        <p:spPr>
          <a:xfrm>
            <a:off x="5072520" y="21706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52" name="Google Shape;952;p37"/>
          <p:cNvCxnSpPr>
            <a:endCxn id="951" idx="1"/>
          </p:cNvCxnSpPr>
          <p:nvPr/>
        </p:nvCxnSpPr>
        <p:spPr>
          <a:xfrm>
            <a:off x="4861020" y="240362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53" name="Google Shape;953;p37"/>
          <p:cNvSpPr/>
          <p:nvPr/>
        </p:nvSpPr>
        <p:spPr>
          <a:xfrm>
            <a:off x="5546849" y="217067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54" name="Google Shape;954;p37"/>
          <p:cNvSpPr/>
          <p:nvPr/>
        </p:nvSpPr>
        <p:spPr>
          <a:xfrm>
            <a:off x="6021163" y="217059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55" name="Google Shape;955;p37"/>
          <p:cNvCxnSpPr>
            <a:stCxn id="953" idx="3"/>
            <a:endCxn id="954" idx="1"/>
          </p:cNvCxnSpPr>
          <p:nvPr/>
        </p:nvCxnSpPr>
        <p:spPr>
          <a:xfrm>
            <a:off x="5809649" y="240362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56" name="Google Shape;956;p37"/>
          <p:cNvCxnSpPr>
            <a:stCxn id="951" idx="3"/>
            <a:endCxn id="953" idx="1"/>
          </p:cNvCxnSpPr>
          <p:nvPr/>
        </p:nvCxnSpPr>
        <p:spPr>
          <a:xfrm>
            <a:off x="5335320" y="240362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57" name="Google Shape;957;p37"/>
          <p:cNvCxnSpPr/>
          <p:nvPr/>
        </p:nvCxnSpPr>
        <p:spPr>
          <a:xfrm rot="10800000">
            <a:off x="5682874" y="18602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8" name="Google Shape;958;p37"/>
          <p:cNvCxnSpPr>
            <a:stCxn id="951" idx="0"/>
          </p:cNvCxnSpPr>
          <p:nvPr/>
        </p:nvCxnSpPr>
        <p:spPr>
          <a:xfrm rot="10800000">
            <a:off x="5202420" y="1858070"/>
            <a:ext cx="1500" cy="31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9" name="Google Shape;959;p37"/>
          <p:cNvCxnSpPr>
            <a:stCxn id="947" idx="0"/>
          </p:cNvCxnSpPr>
          <p:nvPr/>
        </p:nvCxnSpPr>
        <p:spPr>
          <a:xfrm rot="10800000">
            <a:off x="4723288" y="1857133"/>
            <a:ext cx="63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0" name="Google Shape;960;p37"/>
          <p:cNvCxnSpPr/>
          <p:nvPr/>
        </p:nvCxnSpPr>
        <p:spPr>
          <a:xfrm rot="10800000">
            <a:off x="4255274" y="18574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1" name="Google Shape;961;p37"/>
          <p:cNvCxnSpPr/>
          <p:nvPr/>
        </p:nvCxnSpPr>
        <p:spPr>
          <a:xfrm rot="10800000">
            <a:off x="3297249" y="1851683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2" name="Google Shape;962;p37"/>
          <p:cNvCxnSpPr/>
          <p:nvPr/>
        </p:nvCxnSpPr>
        <p:spPr>
          <a:xfrm rot="10800000">
            <a:off x="3787249" y="185740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3" name="Google Shape;963;p37"/>
          <p:cNvCxnSpPr>
            <a:stCxn id="940" idx="0"/>
          </p:cNvCxnSpPr>
          <p:nvPr/>
        </p:nvCxnSpPr>
        <p:spPr>
          <a:xfrm rot="10800000">
            <a:off x="2823880" y="1857208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4" name="Google Shape;964;p37"/>
          <p:cNvCxnSpPr/>
          <p:nvPr/>
        </p:nvCxnSpPr>
        <p:spPr>
          <a:xfrm rot="10800000">
            <a:off x="2350505" y="1852958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5" name="Google Shape;965;p37"/>
          <p:cNvCxnSpPr/>
          <p:nvPr/>
        </p:nvCxnSpPr>
        <p:spPr>
          <a:xfrm rot="10800000">
            <a:off x="1877130" y="1854195"/>
            <a:ext cx="2700" cy="31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7475" y="169200"/>
            <a:ext cx="3047000" cy="1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94050" y="177250"/>
            <a:ext cx="3643775" cy="19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3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57475" y="2480391"/>
            <a:ext cx="3336575" cy="211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3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094050" y="2480400"/>
            <a:ext cx="3548989" cy="26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9"/>
          <p:cNvSpPr/>
          <p:nvPr/>
        </p:nvSpPr>
        <p:spPr>
          <a:xfrm>
            <a:off x="2004763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79" name="Google Shape;979;p39"/>
          <p:cNvSpPr/>
          <p:nvPr/>
        </p:nvSpPr>
        <p:spPr>
          <a:xfrm>
            <a:off x="2482214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80" name="Google Shape;980;p39"/>
          <p:cNvCxnSpPr>
            <a:stCxn id="978" idx="3"/>
            <a:endCxn id="979" idx="1"/>
          </p:cNvCxnSpPr>
          <p:nvPr/>
        </p:nvCxnSpPr>
        <p:spPr>
          <a:xfrm>
            <a:off x="2267563" y="2523095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1" name="Google Shape;981;p39"/>
          <p:cNvSpPr/>
          <p:nvPr/>
        </p:nvSpPr>
        <p:spPr>
          <a:xfrm>
            <a:off x="2959668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82" name="Google Shape;982;p39"/>
          <p:cNvSpPr/>
          <p:nvPr/>
        </p:nvSpPr>
        <p:spPr>
          <a:xfrm>
            <a:off x="3439694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83" name="Google Shape;983;p39"/>
          <p:cNvCxnSpPr>
            <a:stCxn id="981" idx="3"/>
            <a:endCxn id="982" idx="1"/>
          </p:cNvCxnSpPr>
          <p:nvPr/>
        </p:nvCxnSpPr>
        <p:spPr>
          <a:xfrm>
            <a:off x="3222468" y="2523170"/>
            <a:ext cx="217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4" name="Google Shape;984;p39"/>
          <p:cNvCxnSpPr>
            <a:stCxn id="979" idx="3"/>
            <a:endCxn id="981" idx="1"/>
          </p:cNvCxnSpPr>
          <p:nvPr/>
        </p:nvCxnSpPr>
        <p:spPr>
          <a:xfrm>
            <a:off x="2745014" y="2523170"/>
            <a:ext cx="21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5" name="Google Shape;985;p39"/>
          <p:cNvSpPr/>
          <p:nvPr/>
        </p:nvSpPr>
        <p:spPr>
          <a:xfrm>
            <a:off x="3914032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86" name="Google Shape;986;p39"/>
          <p:cNvCxnSpPr>
            <a:stCxn id="982" idx="3"/>
            <a:endCxn id="985" idx="1"/>
          </p:cNvCxnSpPr>
          <p:nvPr/>
        </p:nvCxnSpPr>
        <p:spPr>
          <a:xfrm>
            <a:off x="3702494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7" name="Google Shape;987;p39"/>
          <p:cNvSpPr/>
          <p:nvPr/>
        </p:nvSpPr>
        <p:spPr>
          <a:xfrm>
            <a:off x="4388362" y="2290220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988" name="Google Shape;988;p39"/>
          <p:cNvSpPr/>
          <p:nvPr/>
        </p:nvSpPr>
        <p:spPr>
          <a:xfrm>
            <a:off x="4862675" y="2290145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989" name="Google Shape;989;p39"/>
          <p:cNvCxnSpPr>
            <a:stCxn id="987" idx="3"/>
            <a:endCxn id="988" idx="1"/>
          </p:cNvCxnSpPr>
          <p:nvPr/>
        </p:nvCxnSpPr>
        <p:spPr>
          <a:xfrm>
            <a:off x="4651162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0" name="Google Shape;990;p39"/>
          <p:cNvCxnSpPr>
            <a:stCxn id="985" idx="3"/>
            <a:endCxn id="987" idx="1"/>
          </p:cNvCxnSpPr>
          <p:nvPr/>
        </p:nvCxnSpPr>
        <p:spPr>
          <a:xfrm>
            <a:off x="4176832" y="2523170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1" name="Google Shape;991;p39"/>
          <p:cNvCxnSpPr/>
          <p:nvPr/>
        </p:nvCxnSpPr>
        <p:spPr>
          <a:xfrm rot="10800000">
            <a:off x="6416937" y="1971195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2" name="Google Shape;992;p39"/>
          <p:cNvCxnSpPr>
            <a:stCxn id="993" idx="0"/>
            <a:endCxn id="978" idx="2"/>
          </p:cNvCxnSpPr>
          <p:nvPr/>
        </p:nvCxnSpPr>
        <p:spPr>
          <a:xfrm rot="10800000">
            <a:off x="2136150" y="2755976"/>
            <a:ext cx="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3" name="Google Shape;993;p39"/>
          <p:cNvSpPr/>
          <p:nvPr/>
        </p:nvSpPr>
        <p:spPr>
          <a:xfrm>
            <a:off x="2004750" y="353927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4" name="Google Shape;994;p39"/>
          <p:cNvCxnSpPr>
            <a:stCxn id="995" idx="0"/>
            <a:endCxn id="979" idx="2"/>
          </p:cNvCxnSpPr>
          <p:nvPr/>
        </p:nvCxnSpPr>
        <p:spPr>
          <a:xfrm rot="10800000">
            <a:off x="2613475" y="2756126"/>
            <a:ext cx="9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5" name="Google Shape;995;p39"/>
          <p:cNvSpPr/>
          <p:nvPr/>
        </p:nvSpPr>
        <p:spPr>
          <a:xfrm>
            <a:off x="2482975" y="35394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6" name="Google Shape;996;p39"/>
          <p:cNvCxnSpPr>
            <a:stCxn id="997" idx="0"/>
            <a:endCxn id="981" idx="2"/>
          </p:cNvCxnSpPr>
          <p:nvPr/>
        </p:nvCxnSpPr>
        <p:spPr>
          <a:xfrm rot="10800000">
            <a:off x="3091013" y="2756126"/>
            <a:ext cx="3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7" name="Google Shape;997;p39"/>
          <p:cNvSpPr/>
          <p:nvPr/>
        </p:nvSpPr>
        <p:spPr>
          <a:xfrm>
            <a:off x="2959913" y="35394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8" name="Google Shape;998;p39"/>
          <p:cNvCxnSpPr>
            <a:stCxn id="999" idx="0"/>
            <a:endCxn id="982" idx="2"/>
          </p:cNvCxnSpPr>
          <p:nvPr/>
        </p:nvCxnSpPr>
        <p:spPr>
          <a:xfrm rot="10800000">
            <a:off x="3571175" y="2756126"/>
            <a:ext cx="1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9" name="Google Shape;999;p39"/>
          <p:cNvSpPr/>
          <p:nvPr/>
        </p:nvSpPr>
        <p:spPr>
          <a:xfrm>
            <a:off x="3441275" y="35394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0" name="Google Shape;1000;p39"/>
          <p:cNvCxnSpPr>
            <a:stCxn id="1001" idx="0"/>
            <a:endCxn id="985" idx="2"/>
          </p:cNvCxnSpPr>
          <p:nvPr/>
        </p:nvCxnSpPr>
        <p:spPr>
          <a:xfrm rot="10800000" flipH="1">
            <a:off x="4042600" y="2756126"/>
            <a:ext cx="27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1" name="Google Shape;1001;p39"/>
          <p:cNvSpPr/>
          <p:nvPr/>
        </p:nvSpPr>
        <p:spPr>
          <a:xfrm>
            <a:off x="3911200" y="35394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2" name="Google Shape;1002;p39"/>
          <p:cNvCxnSpPr>
            <a:stCxn id="1003" idx="0"/>
            <a:endCxn id="987" idx="2"/>
          </p:cNvCxnSpPr>
          <p:nvPr/>
        </p:nvCxnSpPr>
        <p:spPr>
          <a:xfrm rot="10800000">
            <a:off x="4519863" y="2756126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3" name="Google Shape;1003;p39"/>
          <p:cNvSpPr/>
          <p:nvPr/>
        </p:nvSpPr>
        <p:spPr>
          <a:xfrm>
            <a:off x="4391463" y="353942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4" name="Google Shape;1004;p39"/>
          <p:cNvCxnSpPr>
            <a:stCxn id="1005" idx="0"/>
            <a:endCxn id="988" idx="2"/>
          </p:cNvCxnSpPr>
          <p:nvPr/>
        </p:nvCxnSpPr>
        <p:spPr>
          <a:xfrm rot="10800000">
            <a:off x="4994213" y="2755976"/>
            <a:ext cx="30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5" name="Google Shape;1005;p39"/>
          <p:cNvSpPr/>
          <p:nvPr/>
        </p:nvSpPr>
        <p:spPr>
          <a:xfrm>
            <a:off x="4865813" y="3539276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9"/>
          <p:cNvSpPr txBox="1"/>
          <p:nvPr/>
        </p:nvSpPr>
        <p:spPr>
          <a:xfrm>
            <a:off x="2376775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07" name="Google Shape;1007;p39"/>
          <p:cNvSpPr txBox="1"/>
          <p:nvPr/>
        </p:nvSpPr>
        <p:spPr>
          <a:xfrm>
            <a:off x="1898763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08" name="Google Shape;1008;p39"/>
          <p:cNvSpPr txBox="1"/>
          <p:nvPr/>
        </p:nvSpPr>
        <p:spPr>
          <a:xfrm>
            <a:off x="3329350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09" name="Google Shape;1009;p39"/>
          <p:cNvSpPr txBox="1"/>
          <p:nvPr/>
        </p:nvSpPr>
        <p:spPr>
          <a:xfrm>
            <a:off x="2855913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10" name="Google Shape;1010;p39"/>
          <p:cNvSpPr txBox="1"/>
          <p:nvPr/>
        </p:nvSpPr>
        <p:spPr>
          <a:xfrm>
            <a:off x="3810163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11" name="Google Shape;1011;p39"/>
          <p:cNvSpPr txBox="1"/>
          <p:nvPr/>
        </p:nvSpPr>
        <p:spPr>
          <a:xfrm>
            <a:off x="4282313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12" name="Google Shape;1012;p39"/>
          <p:cNvSpPr txBox="1"/>
          <p:nvPr/>
        </p:nvSpPr>
        <p:spPr>
          <a:xfrm>
            <a:off x="4757388" y="365146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13" name="Google Shape;1013;p39"/>
          <p:cNvSpPr/>
          <p:nvPr/>
        </p:nvSpPr>
        <p:spPr>
          <a:xfrm>
            <a:off x="2005800" y="1652400"/>
            <a:ext cx="59196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1014" name="Google Shape;1014;p39"/>
          <p:cNvSpPr/>
          <p:nvPr/>
        </p:nvSpPr>
        <p:spPr>
          <a:xfrm>
            <a:off x="2004750" y="1188025"/>
            <a:ext cx="59196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sp>
        <p:nvSpPr>
          <p:cNvPr id="1015" name="Google Shape;1015;p39"/>
          <p:cNvSpPr/>
          <p:nvPr/>
        </p:nvSpPr>
        <p:spPr>
          <a:xfrm>
            <a:off x="5337007" y="22901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16" name="Google Shape;1016;p39"/>
          <p:cNvCxnSpPr>
            <a:endCxn id="1015" idx="1"/>
          </p:cNvCxnSpPr>
          <p:nvPr/>
        </p:nvCxnSpPr>
        <p:spPr>
          <a:xfrm>
            <a:off x="512550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7" name="Google Shape;1017;p39"/>
          <p:cNvSpPr/>
          <p:nvPr/>
        </p:nvSpPr>
        <p:spPr>
          <a:xfrm>
            <a:off x="5811337" y="2290183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018" name="Google Shape;1018;p39"/>
          <p:cNvSpPr/>
          <p:nvPr/>
        </p:nvSpPr>
        <p:spPr>
          <a:xfrm>
            <a:off x="6285650" y="229010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019" name="Google Shape;1019;p39"/>
          <p:cNvCxnSpPr>
            <a:stCxn id="1017" idx="3"/>
            <a:endCxn id="1018" idx="1"/>
          </p:cNvCxnSpPr>
          <p:nvPr/>
        </p:nvCxnSpPr>
        <p:spPr>
          <a:xfrm>
            <a:off x="607413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0" name="Google Shape;1020;p39"/>
          <p:cNvCxnSpPr>
            <a:stCxn id="1015" idx="3"/>
            <a:endCxn id="1017" idx="1"/>
          </p:cNvCxnSpPr>
          <p:nvPr/>
        </p:nvCxnSpPr>
        <p:spPr>
          <a:xfrm>
            <a:off x="5599807" y="2523133"/>
            <a:ext cx="21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1" name="Google Shape;1021;p39"/>
          <p:cNvCxnSpPr>
            <a:stCxn id="1022" idx="0"/>
            <a:endCxn id="1015" idx="2"/>
          </p:cNvCxnSpPr>
          <p:nvPr/>
        </p:nvCxnSpPr>
        <p:spPr>
          <a:xfrm rot="10800000" flipH="1">
            <a:off x="5467088" y="2756013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2" name="Google Shape;1022;p39"/>
          <p:cNvSpPr/>
          <p:nvPr/>
        </p:nvSpPr>
        <p:spPr>
          <a:xfrm>
            <a:off x="5335688" y="353931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3" name="Google Shape;1023;p39"/>
          <p:cNvCxnSpPr>
            <a:stCxn id="1024" idx="0"/>
            <a:endCxn id="1017" idx="2"/>
          </p:cNvCxnSpPr>
          <p:nvPr/>
        </p:nvCxnSpPr>
        <p:spPr>
          <a:xfrm rot="10800000">
            <a:off x="5942850" y="2756013"/>
            <a:ext cx="45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4" name="Google Shape;1024;p39"/>
          <p:cNvSpPr/>
          <p:nvPr/>
        </p:nvSpPr>
        <p:spPr>
          <a:xfrm>
            <a:off x="5815950" y="353931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5" name="Google Shape;1025;p39"/>
          <p:cNvCxnSpPr>
            <a:stCxn id="1026" idx="0"/>
            <a:endCxn id="1018" idx="2"/>
          </p:cNvCxnSpPr>
          <p:nvPr/>
        </p:nvCxnSpPr>
        <p:spPr>
          <a:xfrm rot="10800000" flipH="1">
            <a:off x="6415788" y="2755863"/>
            <a:ext cx="1200" cy="7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6" name="Google Shape;1026;p39"/>
          <p:cNvSpPr/>
          <p:nvPr/>
        </p:nvSpPr>
        <p:spPr>
          <a:xfrm>
            <a:off x="6284388" y="3539163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9"/>
          <p:cNvSpPr txBox="1"/>
          <p:nvPr/>
        </p:nvSpPr>
        <p:spPr>
          <a:xfrm>
            <a:off x="5234675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8" name="Google Shape;1028;p39"/>
          <p:cNvSpPr txBox="1"/>
          <p:nvPr/>
        </p:nvSpPr>
        <p:spPr>
          <a:xfrm>
            <a:off x="5703850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29" name="Google Shape;1029;p39"/>
          <p:cNvSpPr txBox="1"/>
          <p:nvPr/>
        </p:nvSpPr>
        <p:spPr>
          <a:xfrm>
            <a:off x="6184825" y="3651213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30" name="Google Shape;1030;p39"/>
          <p:cNvSpPr/>
          <p:nvPr/>
        </p:nvSpPr>
        <p:spPr>
          <a:xfrm>
            <a:off x="7022800" y="2363725"/>
            <a:ext cx="9027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1031" name="Google Shape;1031;p39"/>
          <p:cNvCxnSpPr/>
          <p:nvPr/>
        </p:nvCxnSpPr>
        <p:spPr>
          <a:xfrm rot="10800000" flipH="1">
            <a:off x="2138625" y="2690050"/>
            <a:ext cx="4980000" cy="2253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32" name="Google Shape;1032;p39"/>
          <p:cNvCxnSpPr/>
          <p:nvPr/>
        </p:nvCxnSpPr>
        <p:spPr>
          <a:xfrm rot="10800000" flipH="1">
            <a:off x="2613475" y="2690025"/>
            <a:ext cx="4580700" cy="2670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33" name="Google Shape;1033;p39"/>
          <p:cNvCxnSpPr/>
          <p:nvPr/>
        </p:nvCxnSpPr>
        <p:spPr>
          <a:xfrm rot="10800000" flipH="1">
            <a:off x="3091100" y="2689975"/>
            <a:ext cx="4178700" cy="3246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34" name="Google Shape;1034;p39"/>
          <p:cNvCxnSpPr/>
          <p:nvPr/>
        </p:nvCxnSpPr>
        <p:spPr>
          <a:xfrm rot="10800000" flipH="1">
            <a:off x="3576525" y="2689838"/>
            <a:ext cx="3785700" cy="3759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35" name="Google Shape;1035;p39"/>
          <p:cNvCxnSpPr/>
          <p:nvPr/>
        </p:nvCxnSpPr>
        <p:spPr>
          <a:xfrm rot="10800000" flipH="1">
            <a:off x="4050875" y="2690063"/>
            <a:ext cx="3395400" cy="4551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36" name="Google Shape;1036;p39"/>
          <p:cNvCxnSpPr/>
          <p:nvPr/>
        </p:nvCxnSpPr>
        <p:spPr>
          <a:xfrm rot="10800000" flipH="1">
            <a:off x="4515225" y="2688550"/>
            <a:ext cx="3010500" cy="5043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37" name="Google Shape;1037;p39"/>
          <p:cNvCxnSpPr/>
          <p:nvPr/>
        </p:nvCxnSpPr>
        <p:spPr>
          <a:xfrm rot="10800000" flipH="1">
            <a:off x="5000725" y="2688450"/>
            <a:ext cx="2600700" cy="573000"/>
          </a:xfrm>
          <a:prstGeom prst="bentConnector3">
            <a:avLst>
              <a:gd name="adj1" fmla="val 1001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38" name="Google Shape;1038;p39"/>
          <p:cNvCxnSpPr/>
          <p:nvPr/>
        </p:nvCxnSpPr>
        <p:spPr>
          <a:xfrm rot="10800000" flipH="1">
            <a:off x="5473375" y="2688500"/>
            <a:ext cx="2216700" cy="6243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39" name="Google Shape;1039;p39"/>
          <p:cNvCxnSpPr/>
          <p:nvPr/>
        </p:nvCxnSpPr>
        <p:spPr>
          <a:xfrm rot="10800000" flipH="1">
            <a:off x="5938075" y="2688500"/>
            <a:ext cx="1827600" cy="676800"/>
          </a:xfrm>
          <a:prstGeom prst="bentConnector3">
            <a:avLst>
              <a:gd name="adj1" fmla="val 10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40" name="Google Shape;1040;p39"/>
          <p:cNvCxnSpPr/>
          <p:nvPr/>
        </p:nvCxnSpPr>
        <p:spPr>
          <a:xfrm rot="10800000" flipH="1">
            <a:off x="6415675" y="2688500"/>
            <a:ext cx="1429500" cy="730200"/>
          </a:xfrm>
          <a:prstGeom prst="bentConnector3">
            <a:avLst>
              <a:gd name="adj1" fmla="val 10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1041" name="Google Shape;1041;p39"/>
          <p:cNvCxnSpPr/>
          <p:nvPr/>
        </p:nvCxnSpPr>
        <p:spPr>
          <a:xfrm rot="10800000">
            <a:off x="7471762" y="1983920"/>
            <a:ext cx="2400" cy="379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6" name="Google Shape;1046;p40"/>
          <p:cNvCxnSpPr>
            <a:stCxn id="1047" idx="0"/>
          </p:cNvCxnSpPr>
          <p:nvPr/>
        </p:nvCxnSpPr>
        <p:spPr>
          <a:xfrm rot="10800000" flipH="1">
            <a:off x="1919488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7" name="Google Shape;1047;p40"/>
          <p:cNvSpPr/>
          <p:nvPr/>
        </p:nvSpPr>
        <p:spPr>
          <a:xfrm>
            <a:off x="1763638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0"/>
          <p:cNvSpPr/>
          <p:nvPr/>
        </p:nvSpPr>
        <p:spPr>
          <a:xfrm>
            <a:off x="2455713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40"/>
          <p:cNvSpPr txBox="1"/>
          <p:nvPr/>
        </p:nvSpPr>
        <p:spPr>
          <a:xfrm>
            <a:off x="2329698" y="423868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50" name="Google Shape;1050;p40"/>
          <p:cNvSpPr txBox="1"/>
          <p:nvPr/>
        </p:nvSpPr>
        <p:spPr>
          <a:xfrm>
            <a:off x="1637013" y="42271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51" name="Google Shape;1051;p40"/>
          <p:cNvSpPr/>
          <p:nvPr/>
        </p:nvSpPr>
        <p:spPr>
          <a:xfrm>
            <a:off x="176286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2" name="Google Shape;1052;p40"/>
          <p:cNvCxnSpPr/>
          <p:nvPr/>
        </p:nvCxnSpPr>
        <p:spPr>
          <a:xfrm rot="10800000" flipH="1">
            <a:off x="2612332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3" name="Google Shape;1053;p40"/>
          <p:cNvSpPr/>
          <p:nvPr/>
        </p:nvSpPr>
        <p:spPr>
          <a:xfrm>
            <a:off x="245571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4" name="Google Shape;1054;p40"/>
          <p:cNvCxnSpPr>
            <a:stCxn id="1051" idx="6"/>
            <a:endCxn id="1053" idx="2"/>
          </p:cNvCxnSpPr>
          <p:nvPr/>
        </p:nvCxnSpPr>
        <p:spPr>
          <a:xfrm>
            <a:off x="2074563" y="34610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5" name="Google Shape;1055;p40"/>
          <p:cNvCxnSpPr>
            <a:stCxn id="1053" idx="6"/>
            <a:endCxn id="1056" idx="2"/>
          </p:cNvCxnSpPr>
          <p:nvPr/>
        </p:nvCxnSpPr>
        <p:spPr>
          <a:xfrm>
            <a:off x="2767413" y="346103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7" name="Google Shape;1057;p40"/>
          <p:cNvCxnSpPr>
            <a:stCxn id="1058" idx="0"/>
          </p:cNvCxnSpPr>
          <p:nvPr/>
        </p:nvCxnSpPr>
        <p:spPr>
          <a:xfrm rot="10800000" flipH="1">
            <a:off x="3341838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8" name="Google Shape;1058;p40"/>
          <p:cNvSpPr/>
          <p:nvPr/>
        </p:nvSpPr>
        <p:spPr>
          <a:xfrm>
            <a:off x="3185988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40"/>
          <p:cNvSpPr/>
          <p:nvPr/>
        </p:nvSpPr>
        <p:spPr>
          <a:xfrm>
            <a:off x="3878063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0"/>
          <p:cNvSpPr txBox="1"/>
          <p:nvPr/>
        </p:nvSpPr>
        <p:spPr>
          <a:xfrm>
            <a:off x="3752048" y="423868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61" name="Google Shape;1061;p40"/>
          <p:cNvSpPr txBox="1"/>
          <p:nvPr/>
        </p:nvSpPr>
        <p:spPr>
          <a:xfrm>
            <a:off x="3059363" y="42271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56" name="Google Shape;1056;p40"/>
          <p:cNvSpPr/>
          <p:nvPr/>
        </p:nvSpPr>
        <p:spPr>
          <a:xfrm>
            <a:off x="318521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2" name="Google Shape;1062;p40"/>
          <p:cNvCxnSpPr/>
          <p:nvPr/>
        </p:nvCxnSpPr>
        <p:spPr>
          <a:xfrm rot="10800000" flipH="1">
            <a:off x="4034682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3" name="Google Shape;1063;p40"/>
          <p:cNvSpPr/>
          <p:nvPr/>
        </p:nvSpPr>
        <p:spPr>
          <a:xfrm>
            <a:off x="387806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4" name="Google Shape;1064;p40"/>
          <p:cNvCxnSpPr>
            <a:stCxn id="1056" idx="6"/>
            <a:endCxn id="1063" idx="2"/>
          </p:cNvCxnSpPr>
          <p:nvPr/>
        </p:nvCxnSpPr>
        <p:spPr>
          <a:xfrm>
            <a:off x="3496913" y="34610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5" name="Google Shape;1065;p40"/>
          <p:cNvCxnSpPr>
            <a:stCxn id="1063" idx="6"/>
            <a:endCxn id="1066" idx="2"/>
          </p:cNvCxnSpPr>
          <p:nvPr/>
        </p:nvCxnSpPr>
        <p:spPr>
          <a:xfrm>
            <a:off x="4189763" y="34610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7" name="Google Shape;1067;p40"/>
          <p:cNvCxnSpPr>
            <a:stCxn id="1068" idx="0"/>
          </p:cNvCxnSpPr>
          <p:nvPr/>
        </p:nvCxnSpPr>
        <p:spPr>
          <a:xfrm rot="10800000" flipH="1">
            <a:off x="4755388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8" name="Google Shape;1068;p40"/>
          <p:cNvSpPr/>
          <p:nvPr/>
        </p:nvSpPr>
        <p:spPr>
          <a:xfrm>
            <a:off x="4599538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40"/>
          <p:cNvSpPr/>
          <p:nvPr/>
        </p:nvSpPr>
        <p:spPr>
          <a:xfrm>
            <a:off x="5291613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40"/>
          <p:cNvSpPr txBox="1"/>
          <p:nvPr/>
        </p:nvSpPr>
        <p:spPr>
          <a:xfrm>
            <a:off x="5165598" y="423868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71" name="Google Shape;1071;p40"/>
          <p:cNvSpPr txBox="1"/>
          <p:nvPr/>
        </p:nvSpPr>
        <p:spPr>
          <a:xfrm>
            <a:off x="4472913" y="42271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66" name="Google Shape;1066;p40"/>
          <p:cNvSpPr/>
          <p:nvPr/>
        </p:nvSpPr>
        <p:spPr>
          <a:xfrm>
            <a:off x="459876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2" name="Google Shape;1072;p40"/>
          <p:cNvCxnSpPr/>
          <p:nvPr/>
        </p:nvCxnSpPr>
        <p:spPr>
          <a:xfrm rot="10800000" flipH="1">
            <a:off x="5448232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3" name="Google Shape;1073;p40"/>
          <p:cNvSpPr/>
          <p:nvPr/>
        </p:nvSpPr>
        <p:spPr>
          <a:xfrm>
            <a:off x="529161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4" name="Google Shape;1074;p40"/>
          <p:cNvCxnSpPr>
            <a:stCxn id="1066" idx="6"/>
            <a:endCxn id="1073" idx="2"/>
          </p:cNvCxnSpPr>
          <p:nvPr/>
        </p:nvCxnSpPr>
        <p:spPr>
          <a:xfrm>
            <a:off x="4910463" y="34610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5" name="Google Shape;1075;p40"/>
          <p:cNvCxnSpPr>
            <a:stCxn id="1073" idx="6"/>
            <a:endCxn id="1076" idx="2"/>
          </p:cNvCxnSpPr>
          <p:nvPr/>
        </p:nvCxnSpPr>
        <p:spPr>
          <a:xfrm>
            <a:off x="5603313" y="34610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7" name="Google Shape;1077;p40"/>
          <p:cNvCxnSpPr>
            <a:stCxn id="1078" idx="0"/>
          </p:cNvCxnSpPr>
          <p:nvPr/>
        </p:nvCxnSpPr>
        <p:spPr>
          <a:xfrm rot="10800000" flipH="1">
            <a:off x="6168938" y="36210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8" name="Google Shape;1078;p40"/>
          <p:cNvSpPr/>
          <p:nvPr/>
        </p:nvSpPr>
        <p:spPr>
          <a:xfrm>
            <a:off x="6013088" y="40518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0"/>
          <p:cNvSpPr txBox="1"/>
          <p:nvPr/>
        </p:nvSpPr>
        <p:spPr>
          <a:xfrm>
            <a:off x="5886463" y="42271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076" name="Google Shape;1076;p40"/>
          <p:cNvSpPr/>
          <p:nvPr/>
        </p:nvSpPr>
        <p:spPr>
          <a:xfrm>
            <a:off x="6012313" y="33009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0"/>
          <p:cNvSpPr/>
          <p:nvPr/>
        </p:nvSpPr>
        <p:spPr>
          <a:xfrm>
            <a:off x="175696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0"/>
          <p:cNvSpPr/>
          <p:nvPr/>
        </p:nvSpPr>
        <p:spPr>
          <a:xfrm>
            <a:off x="244981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2" name="Google Shape;1082;p40"/>
          <p:cNvCxnSpPr>
            <a:stCxn id="1080" idx="6"/>
            <a:endCxn id="1081" idx="2"/>
          </p:cNvCxnSpPr>
          <p:nvPr/>
        </p:nvCxnSpPr>
        <p:spPr>
          <a:xfrm>
            <a:off x="2068663" y="28754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83" name="Google Shape;1083;p40"/>
          <p:cNvCxnSpPr>
            <a:stCxn id="1081" idx="6"/>
            <a:endCxn id="1084" idx="2"/>
          </p:cNvCxnSpPr>
          <p:nvPr/>
        </p:nvCxnSpPr>
        <p:spPr>
          <a:xfrm>
            <a:off x="2761513" y="287543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084" name="Google Shape;1084;p40"/>
          <p:cNvSpPr/>
          <p:nvPr/>
        </p:nvSpPr>
        <p:spPr>
          <a:xfrm>
            <a:off x="317931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40"/>
          <p:cNvSpPr/>
          <p:nvPr/>
        </p:nvSpPr>
        <p:spPr>
          <a:xfrm>
            <a:off x="387216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6" name="Google Shape;1086;p40"/>
          <p:cNvCxnSpPr>
            <a:stCxn id="1084" idx="6"/>
            <a:endCxn id="1085" idx="2"/>
          </p:cNvCxnSpPr>
          <p:nvPr/>
        </p:nvCxnSpPr>
        <p:spPr>
          <a:xfrm>
            <a:off x="3491013" y="28754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087" name="Google Shape;1087;p40"/>
          <p:cNvCxnSpPr>
            <a:stCxn id="1085" idx="6"/>
            <a:endCxn id="1088" idx="2"/>
          </p:cNvCxnSpPr>
          <p:nvPr/>
        </p:nvCxnSpPr>
        <p:spPr>
          <a:xfrm>
            <a:off x="4183863" y="28754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088" name="Google Shape;1088;p40"/>
          <p:cNvSpPr/>
          <p:nvPr/>
        </p:nvSpPr>
        <p:spPr>
          <a:xfrm>
            <a:off x="459286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0"/>
          <p:cNvSpPr/>
          <p:nvPr/>
        </p:nvSpPr>
        <p:spPr>
          <a:xfrm>
            <a:off x="528571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0" name="Google Shape;1090;p40"/>
          <p:cNvCxnSpPr>
            <a:stCxn id="1088" idx="6"/>
            <a:endCxn id="1089" idx="2"/>
          </p:cNvCxnSpPr>
          <p:nvPr/>
        </p:nvCxnSpPr>
        <p:spPr>
          <a:xfrm>
            <a:off x="4904563" y="28754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91" name="Google Shape;1091;p40"/>
          <p:cNvCxnSpPr>
            <a:stCxn id="1089" idx="6"/>
            <a:endCxn id="1092" idx="2"/>
          </p:cNvCxnSpPr>
          <p:nvPr/>
        </p:nvCxnSpPr>
        <p:spPr>
          <a:xfrm>
            <a:off x="5597413" y="28754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092" name="Google Shape;1092;p40"/>
          <p:cNvSpPr/>
          <p:nvPr/>
        </p:nvSpPr>
        <p:spPr>
          <a:xfrm>
            <a:off x="6006413" y="2715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0"/>
          <p:cNvSpPr/>
          <p:nvPr/>
        </p:nvSpPr>
        <p:spPr>
          <a:xfrm>
            <a:off x="175316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0"/>
          <p:cNvSpPr/>
          <p:nvPr/>
        </p:nvSpPr>
        <p:spPr>
          <a:xfrm>
            <a:off x="244601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5" name="Google Shape;1095;p40"/>
          <p:cNvCxnSpPr>
            <a:stCxn id="1093" idx="6"/>
            <a:endCxn id="1094" idx="2"/>
          </p:cNvCxnSpPr>
          <p:nvPr/>
        </p:nvCxnSpPr>
        <p:spPr>
          <a:xfrm>
            <a:off x="2064863" y="22898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6" name="Google Shape;1096;p40"/>
          <p:cNvCxnSpPr>
            <a:stCxn id="1094" idx="6"/>
            <a:endCxn id="1097" idx="2"/>
          </p:cNvCxnSpPr>
          <p:nvPr/>
        </p:nvCxnSpPr>
        <p:spPr>
          <a:xfrm>
            <a:off x="2757713" y="228983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7" name="Google Shape;1097;p40"/>
          <p:cNvSpPr/>
          <p:nvPr/>
        </p:nvSpPr>
        <p:spPr>
          <a:xfrm>
            <a:off x="317551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0"/>
          <p:cNvSpPr/>
          <p:nvPr/>
        </p:nvSpPr>
        <p:spPr>
          <a:xfrm>
            <a:off x="386836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9" name="Google Shape;1099;p40"/>
          <p:cNvCxnSpPr>
            <a:stCxn id="1097" idx="6"/>
            <a:endCxn id="1098" idx="2"/>
          </p:cNvCxnSpPr>
          <p:nvPr/>
        </p:nvCxnSpPr>
        <p:spPr>
          <a:xfrm>
            <a:off x="3487213" y="22898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0" name="Google Shape;1100;p40"/>
          <p:cNvCxnSpPr>
            <a:stCxn id="1098" idx="6"/>
            <a:endCxn id="1101" idx="2"/>
          </p:cNvCxnSpPr>
          <p:nvPr/>
        </p:nvCxnSpPr>
        <p:spPr>
          <a:xfrm>
            <a:off x="4180063" y="22898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1" name="Google Shape;1101;p40"/>
          <p:cNvSpPr/>
          <p:nvPr/>
        </p:nvSpPr>
        <p:spPr>
          <a:xfrm>
            <a:off x="458906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0"/>
          <p:cNvSpPr/>
          <p:nvPr/>
        </p:nvSpPr>
        <p:spPr>
          <a:xfrm>
            <a:off x="528191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3" name="Google Shape;1103;p40"/>
          <p:cNvCxnSpPr>
            <a:stCxn id="1101" idx="6"/>
            <a:endCxn id="1102" idx="2"/>
          </p:cNvCxnSpPr>
          <p:nvPr/>
        </p:nvCxnSpPr>
        <p:spPr>
          <a:xfrm>
            <a:off x="4900763" y="22898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4" name="Google Shape;1104;p40"/>
          <p:cNvCxnSpPr>
            <a:stCxn id="1102" idx="6"/>
            <a:endCxn id="1105" idx="2"/>
          </p:cNvCxnSpPr>
          <p:nvPr/>
        </p:nvCxnSpPr>
        <p:spPr>
          <a:xfrm>
            <a:off x="5593613" y="22898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5" name="Google Shape;1105;p40"/>
          <p:cNvSpPr/>
          <p:nvPr/>
        </p:nvSpPr>
        <p:spPr>
          <a:xfrm>
            <a:off x="6002613" y="21297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0"/>
          <p:cNvSpPr/>
          <p:nvPr/>
        </p:nvSpPr>
        <p:spPr>
          <a:xfrm>
            <a:off x="175316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0"/>
          <p:cNvSpPr/>
          <p:nvPr/>
        </p:nvSpPr>
        <p:spPr>
          <a:xfrm>
            <a:off x="244601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8" name="Google Shape;1108;p40"/>
          <p:cNvCxnSpPr>
            <a:stCxn id="1106" idx="6"/>
            <a:endCxn id="1107" idx="2"/>
          </p:cNvCxnSpPr>
          <p:nvPr/>
        </p:nvCxnSpPr>
        <p:spPr>
          <a:xfrm>
            <a:off x="2064863" y="17042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09" name="Google Shape;1109;p40"/>
          <p:cNvCxnSpPr>
            <a:stCxn id="1107" idx="6"/>
            <a:endCxn id="1110" idx="2"/>
          </p:cNvCxnSpPr>
          <p:nvPr/>
        </p:nvCxnSpPr>
        <p:spPr>
          <a:xfrm>
            <a:off x="2757713" y="1704238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10" name="Google Shape;1110;p40"/>
          <p:cNvSpPr/>
          <p:nvPr/>
        </p:nvSpPr>
        <p:spPr>
          <a:xfrm>
            <a:off x="317551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40"/>
          <p:cNvSpPr/>
          <p:nvPr/>
        </p:nvSpPr>
        <p:spPr>
          <a:xfrm>
            <a:off x="386836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2" name="Google Shape;1112;p40"/>
          <p:cNvCxnSpPr>
            <a:stCxn id="1110" idx="6"/>
            <a:endCxn id="1111" idx="2"/>
          </p:cNvCxnSpPr>
          <p:nvPr/>
        </p:nvCxnSpPr>
        <p:spPr>
          <a:xfrm>
            <a:off x="3487213" y="17042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13" name="Google Shape;1113;p40"/>
          <p:cNvCxnSpPr>
            <a:stCxn id="1111" idx="6"/>
            <a:endCxn id="1114" idx="2"/>
          </p:cNvCxnSpPr>
          <p:nvPr/>
        </p:nvCxnSpPr>
        <p:spPr>
          <a:xfrm>
            <a:off x="4180063" y="17042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14" name="Google Shape;1114;p40"/>
          <p:cNvSpPr/>
          <p:nvPr/>
        </p:nvSpPr>
        <p:spPr>
          <a:xfrm>
            <a:off x="458906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0"/>
          <p:cNvSpPr/>
          <p:nvPr/>
        </p:nvSpPr>
        <p:spPr>
          <a:xfrm>
            <a:off x="528191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6" name="Google Shape;1116;p40"/>
          <p:cNvCxnSpPr>
            <a:stCxn id="1114" idx="6"/>
            <a:endCxn id="1115" idx="2"/>
          </p:cNvCxnSpPr>
          <p:nvPr/>
        </p:nvCxnSpPr>
        <p:spPr>
          <a:xfrm>
            <a:off x="4900763" y="17042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17" name="Google Shape;1117;p40"/>
          <p:cNvCxnSpPr>
            <a:stCxn id="1115" idx="6"/>
            <a:endCxn id="1118" idx="2"/>
          </p:cNvCxnSpPr>
          <p:nvPr/>
        </p:nvCxnSpPr>
        <p:spPr>
          <a:xfrm>
            <a:off x="5593613" y="17042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18" name="Google Shape;1118;p40"/>
          <p:cNvSpPr/>
          <p:nvPr/>
        </p:nvSpPr>
        <p:spPr>
          <a:xfrm>
            <a:off x="6002613" y="1544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0"/>
          <p:cNvSpPr/>
          <p:nvPr/>
        </p:nvSpPr>
        <p:spPr>
          <a:xfrm>
            <a:off x="175696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40"/>
          <p:cNvSpPr/>
          <p:nvPr/>
        </p:nvSpPr>
        <p:spPr>
          <a:xfrm>
            <a:off x="244981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0"/>
          <p:cNvSpPr/>
          <p:nvPr/>
        </p:nvSpPr>
        <p:spPr>
          <a:xfrm>
            <a:off x="317931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40"/>
          <p:cNvSpPr/>
          <p:nvPr/>
        </p:nvSpPr>
        <p:spPr>
          <a:xfrm>
            <a:off x="387216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0"/>
          <p:cNvSpPr/>
          <p:nvPr/>
        </p:nvSpPr>
        <p:spPr>
          <a:xfrm>
            <a:off x="459286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0"/>
          <p:cNvSpPr/>
          <p:nvPr/>
        </p:nvSpPr>
        <p:spPr>
          <a:xfrm>
            <a:off x="528571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0"/>
          <p:cNvSpPr/>
          <p:nvPr/>
        </p:nvSpPr>
        <p:spPr>
          <a:xfrm>
            <a:off x="6006413" y="9585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6" name="Google Shape;1126;p40"/>
          <p:cNvCxnSpPr>
            <a:endCxn id="1080" idx="6"/>
          </p:cNvCxnSpPr>
          <p:nvPr/>
        </p:nvCxnSpPr>
        <p:spPr>
          <a:xfrm rot="-5400000">
            <a:off x="1406563" y="3393538"/>
            <a:ext cx="1180200" cy="144000"/>
          </a:xfrm>
          <a:prstGeom prst="curvedConnector4">
            <a:avLst>
              <a:gd name="adj1" fmla="val 43219"/>
              <a:gd name="adj2" fmla="val 265365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7" name="Google Shape;1127;p40"/>
          <p:cNvCxnSpPr>
            <a:stCxn id="1080" idx="0"/>
            <a:endCxn id="1106" idx="6"/>
          </p:cNvCxnSpPr>
          <p:nvPr/>
        </p:nvCxnSpPr>
        <p:spPr>
          <a:xfrm rot="-5400000">
            <a:off x="1483363" y="2133838"/>
            <a:ext cx="1011000" cy="152100"/>
          </a:xfrm>
          <a:prstGeom prst="curvedConnector4">
            <a:avLst>
              <a:gd name="adj1" fmla="val 29924"/>
              <a:gd name="adj2" fmla="val 256525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8" name="Google Shape;1128;p40"/>
          <p:cNvCxnSpPr>
            <a:endCxn id="1119" idx="2"/>
          </p:cNvCxnSpPr>
          <p:nvPr/>
        </p:nvCxnSpPr>
        <p:spPr>
          <a:xfrm rot="5400000" flipH="1">
            <a:off x="1330663" y="15449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9" name="Google Shape;1129;p40"/>
          <p:cNvCxnSpPr/>
          <p:nvPr/>
        </p:nvCxnSpPr>
        <p:spPr>
          <a:xfrm rot="5400000" flipH="1">
            <a:off x="1330663" y="272528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0" name="Google Shape;1130;p40"/>
          <p:cNvCxnSpPr>
            <a:endCxn id="1107" idx="6"/>
          </p:cNvCxnSpPr>
          <p:nvPr/>
        </p:nvCxnSpPr>
        <p:spPr>
          <a:xfrm rot="-5400000">
            <a:off x="2177063" y="2135488"/>
            <a:ext cx="1011900" cy="149400"/>
          </a:xfrm>
          <a:prstGeom prst="curvedConnector4">
            <a:avLst>
              <a:gd name="adj1" fmla="val 29981"/>
              <a:gd name="adj2" fmla="val 25938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1" name="Google Shape;1131;p40"/>
          <p:cNvCxnSpPr/>
          <p:nvPr/>
        </p:nvCxnSpPr>
        <p:spPr>
          <a:xfrm rot="5400000" flipH="1">
            <a:off x="2021575" y="15449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2" name="Google Shape;1132;p40"/>
          <p:cNvCxnSpPr>
            <a:endCxn id="1110" idx="6"/>
          </p:cNvCxnSpPr>
          <p:nvPr/>
        </p:nvCxnSpPr>
        <p:spPr>
          <a:xfrm rot="-5400000">
            <a:off x="2914663" y="2140588"/>
            <a:ext cx="1008900" cy="136200"/>
          </a:xfrm>
          <a:prstGeom prst="curvedConnector4">
            <a:avLst>
              <a:gd name="adj1" fmla="val 32706"/>
              <a:gd name="adj2" fmla="val 274835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3" name="Google Shape;1133;p40"/>
          <p:cNvCxnSpPr/>
          <p:nvPr/>
        </p:nvCxnSpPr>
        <p:spPr>
          <a:xfrm rot="5400000" flipH="1">
            <a:off x="2764400" y="15420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4" name="Google Shape;1134;p40"/>
          <p:cNvCxnSpPr>
            <a:endCxn id="1081" idx="6"/>
          </p:cNvCxnSpPr>
          <p:nvPr/>
        </p:nvCxnSpPr>
        <p:spPr>
          <a:xfrm rot="-5400000">
            <a:off x="2101963" y="3387088"/>
            <a:ext cx="1171200" cy="147900"/>
          </a:xfrm>
          <a:prstGeom prst="curvedConnector4">
            <a:avLst>
              <a:gd name="adj1" fmla="val 43167"/>
              <a:gd name="adj2" fmla="val 261004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5" name="Google Shape;1135;p40"/>
          <p:cNvCxnSpPr/>
          <p:nvPr/>
        </p:nvCxnSpPr>
        <p:spPr>
          <a:xfrm rot="5400000" flipH="1">
            <a:off x="2019663" y="27161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6" name="Google Shape;1136;p40"/>
          <p:cNvCxnSpPr>
            <a:stCxn id="1058" idx="0"/>
            <a:endCxn id="1084" idx="6"/>
          </p:cNvCxnSpPr>
          <p:nvPr/>
        </p:nvCxnSpPr>
        <p:spPr>
          <a:xfrm rot="-5400000">
            <a:off x="2828088" y="338903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7" name="Google Shape;1137;p40"/>
          <p:cNvCxnSpPr>
            <a:endCxn id="1097" idx="2"/>
          </p:cNvCxnSpPr>
          <p:nvPr/>
        </p:nvCxnSpPr>
        <p:spPr>
          <a:xfrm rot="5400000" flipH="1">
            <a:off x="2751313" y="271403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8" name="Google Shape;1138;p40"/>
          <p:cNvCxnSpPr>
            <a:stCxn id="1059" idx="0"/>
            <a:endCxn id="1085" idx="6"/>
          </p:cNvCxnSpPr>
          <p:nvPr/>
        </p:nvCxnSpPr>
        <p:spPr>
          <a:xfrm rot="-5400000">
            <a:off x="3520613" y="338858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9" name="Google Shape;1139;p40"/>
          <p:cNvCxnSpPr/>
          <p:nvPr/>
        </p:nvCxnSpPr>
        <p:spPr>
          <a:xfrm rot="5400000" flipH="1">
            <a:off x="3445425" y="271403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0" name="Google Shape;1140;p40"/>
          <p:cNvCxnSpPr>
            <a:endCxn id="1111" idx="6"/>
          </p:cNvCxnSpPr>
          <p:nvPr/>
        </p:nvCxnSpPr>
        <p:spPr>
          <a:xfrm rot="-5400000">
            <a:off x="3599863" y="2140138"/>
            <a:ext cx="1016100" cy="144300"/>
          </a:xfrm>
          <a:prstGeom prst="curvedConnector4">
            <a:avLst>
              <a:gd name="adj1" fmla="val 31727"/>
              <a:gd name="adj2" fmla="val 265021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1" name="Google Shape;1141;p40"/>
          <p:cNvCxnSpPr/>
          <p:nvPr/>
        </p:nvCxnSpPr>
        <p:spPr>
          <a:xfrm rot="5400000" flipH="1">
            <a:off x="3446388" y="1554238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2" name="Google Shape;1142;p40"/>
          <p:cNvCxnSpPr>
            <a:stCxn id="1068" idx="0"/>
            <a:endCxn id="1088" idx="6"/>
          </p:cNvCxnSpPr>
          <p:nvPr/>
        </p:nvCxnSpPr>
        <p:spPr>
          <a:xfrm rot="-5400000">
            <a:off x="4241638" y="338903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3" name="Google Shape;1143;p40"/>
          <p:cNvCxnSpPr>
            <a:endCxn id="1092" idx="6"/>
          </p:cNvCxnSpPr>
          <p:nvPr/>
        </p:nvCxnSpPr>
        <p:spPr>
          <a:xfrm rot="-5400000">
            <a:off x="5655713" y="3388738"/>
            <a:ext cx="1175700" cy="149100"/>
          </a:xfrm>
          <a:prstGeom prst="curvedConnector4">
            <a:avLst>
              <a:gd name="adj1" fmla="val 43193"/>
              <a:gd name="adj2" fmla="val 25970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4" name="Google Shape;1144;p40"/>
          <p:cNvCxnSpPr/>
          <p:nvPr/>
        </p:nvCxnSpPr>
        <p:spPr>
          <a:xfrm rot="5400000" flipH="1">
            <a:off x="4157038" y="271418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5" name="Google Shape;1145;p40"/>
          <p:cNvCxnSpPr/>
          <p:nvPr/>
        </p:nvCxnSpPr>
        <p:spPr>
          <a:xfrm rot="5400000" flipH="1">
            <a:off x="4858975" y="271403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6" name="Google Shape;1146;p40"/>
          <p:cNvCxnSpPr>
            <a:stCxn id="1076" idx="0"/>
            <a:endCxn id="1105" idx="2"/>
          </p:cNvCxnSpPr>
          <p:nvPr/>
        </p:nvCxnSpPr>
        <p:spPr>
          <a:xfrm rot="5400000" flipH="1">
            <a:off x="5579863" y="2712688"/>
            <a:ext cx="1011000" cy="165600"/>
          </a:xfrm>
          <a:prstGeom prst="curvedConnector4">
            <a:avLst>
              <a:gd name="adj1" fmla="val 27821"/>
              <a:gd name="adj2" fmla="val 243765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7" name="Google Shape;1147;p40"/>
          <p:cNvCxnSpPr>
            <a:stCxn id="1069" idx="0"/>
            <a:endCxn id="1089" idx="6"/>
          </p:cNvCxnSpPr>
          <p:nvPr/>
        </p:nvCxnSpPr>
        <p:spPr>
          <a:xfrm rot="-5400000">
            <a:off x="4934163" y="338858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8" name="Google Shape;1148;p40"/>
          <p:cNvCxnSpPr/>
          <p:nvPr/>
        </p:nvCxnSpPr>
        <p:spPr>
          <a:xfrm rot="-5400000">
            <a:off x="5017038" y="2140588"/>
            <a:ext cx="1011900" cy="147600"/>
          </a:xfrm>
          <a:prstGeom prst="curvedConnector4">
            <a:avLst>
              <a:gd name="adj1" fmla="val 31443"/>
              <a:gd name="adj2" fmla="val 261331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9" name="Google Shape;1149;p40"/>
          <p:cNvCxnSpPr/>
          <p:nvPr/>
        </p:nvCxnSpPr>
        <p:spPr>
          <a:xfrm rot="-5400000">
            <a:off x="5740213" y="2140588"/>
            <a:ext cx="1011900" cy="147600"/>
          </a:xfrm>
          <a:prstGeom prst="curvedConnector4">
            <a:avLst>
              <a:gd name="adj1" fmla="val 31443"/>
              <a:gd name="adj2" fmla="val 261331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0" name="Google Shape;1150;p40"/>
          <p:cNvCxnSpPr>
            <a:endCxn id="1114" idx="6"/>
          </p:cNvCxnSpPr>
          <p:nvPr/>
        </p:nvCxnSpPr>
        <p:spPr>
          <a:xfrm rot="-5400000">
            <a:off x="4314413" y="2129488"/>
            <a:ext cx="1011600" cy="161100"/>
          </a:xfrm>
          <a:prstGeom prst="curvedConnector4">
            <a:avLst>
              <a:gd name="adj1" fmla="val 30691"/>
              <a:gd name="adj2" fmla="val 247812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1" name="Google Shape;1151;p40"/>
          <p:cNvCxnSpPr>
            <a:stCxn id="1106" idx="0"/>
            <a:endCxn id="1119" idx="4"/>
          </p:cNvCxnSpPr>
          <p:nvPr/>
        </p:nvCxnSpPr>
        <p:spPr>
          <a:xfrm rot="10800000" flipH="1">
            <a:off x="190901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2" name="Google Shape;1152;p40"/>
          <p:cNvCxnSpPr>
            <a:stCxn id="1107" idx="0"/>
            <a:endCxn id="1120" idx="4"/>
          </p:cNvCxnSpPr>
          <p:nvPr/>
        </p:nvCxnSpPr>
        <p:spPr>
          <a:xfrm rot="10800000" flipH="1">
            <a:off x="260186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3" name="Google Shape;1153;p40"/>
          <p:cNvCxnSpPr>
            <a:stCxn id="1110" idx="0"/>
            <a:endCxn id="1121" idx="4"/>
          </p:cNvCxnSpPr>
          <p:nvPr/>
        </p:nvCxnSpPr>
        <p:spPr>
          <a:xfrm rot="10800000" flipH="1">
            <a:off x="333136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4" name="Google Shape;1154;p40"/>
          <p:cNvCxnSpPr>
            <a:endCxn id="1122" idx="4"/>
          </p:cNvCxnSpPr>
          <p:nvPr/>
        </p:nvCxnSpPr>
        <p:spPr>
          <a:xfrm rot="10800000">
            <a:off x="4028013" y="1278688"/>
            <a:ext cx="5700" cy="268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5" name="Google Shape;1155;p40"/>
          <p:cNvCxnSpPr>
            <a:stCxn id="1114" idx="0"/>
            <a:endCxn id="1123" idx="4"/>
          </p:cNvCxnSpPr>
          <p:nvPr/>
        </p:nvCxnSpPr>
        <p:spPr>
          <a:xfrm rot="10800000" flipH="1">
            <a:off x="474491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6" name="Google Shape;1156;p40"/>
          <p:cNvCxnSpPr>
            <a:stCxn id="1115" idx="0"/>
            <a:endCxn id="1124" idx="4"/>
          </p:cNvCxnSpPr>
          <p:nvPr/>
        </p:nvCxnSpPr>
        <p:spPr>
          <a:xfrm rot="10800000" flipH="1">
            <a:off x="543776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7" name="Google Shape;1157;p40"/>
          <p:cNvCxnSpPr>
            <a:stCxn id="1118" idx="0"/>
            <a:endCxn id="1125" idx="4"/>
          </p:cNvCxnSpPr>
          <p:nvPr/>
        </p:nvCxnSpPr>
        <p:spPr>
          <a:xfrm rot="10800000" flipH="1">
            <a:off x="6158463" y="12786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8" name="Google Shape;1158;p40"/>
          <p:cNvSpPr/>
          <p:nvPr/>
        </p:nvSpPr>
        <p:spPr>
          <a:xfrm>
            <a:off x="4944463" y="288688"/>
            <a:ext cx="311700" cy="32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9" name="Google Shape;1159;p40"/>
          <p:cNvCxnSpPr>
            <a:stCxn id="1119" idx="0"/>
            <a:endCxn id="1158" idx="4"/>
          </p:cNvCxnSpPr>
          <p:nvPr/>
        </p:nvCxnSpPr>
        <p:spPr>
          <a:xfrm rot="10800000" flipH="1">
            <a:off x="1912813" y="608788"/>
            <a:ext cx="31875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0" name="Google Shape;1160;p40"/>
          <p:cNvCxnSpPr>
            <a:stCxn id="1120" idx="0"/>
            <a:endCxn id="1158" idx="4"/>
          </p:cNvCxnSpPr>
          <p:nvPr/>
        </p:nvCxnSpPr>
        <p:spPr>
          <a:xfrm rot="10800000" flipH="1">
            <a:off x="2605663" y="608788"/>
            <a:ext cx="24948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1" name="Google Shape;1161;p40"/>
          <p:cNvCxnSpPr>
            <a:stCxn id="1121" idx="0"/>
            <a:endCxn id="1158" idx="4"/>
          </p:cNvCxnSpPr>
          <p:nvPr/>
        </p:nvCxnSpPr>
        <p:spPr>
          <a:xfrm rot="10800000" flipH="1">
            <a:off x="3335163" y="608788"/>
            <a:ext cx="17652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2" name="Google Shape;1162;p40"/>
          <p:cNvCxnSpPr>
            <a:stCxn id="1122" idx="0"/>
            <a:endCxn id="1158" idx="4"/>
          </p:cNvCxnSpPr>
          <p:nvPr/>
        </p:nvCxnSpPr>
        <p:spPr>
          <a:xfrm rot="10800000" flipH="1">
            <a:off x="4028013" y="608788"/>
            <a:ext cx="10722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3" name="Google Shape;1163;p40"/>
          <p:cNvCxnSpPr>
            <a:stCxn id="1123" idx="0"/>
            <a:endCxn id="1158" idx="4"/>
          </p:cNvCxnSpPr>
          <p:nvPr/>
        </p:nvCxnSpPr>
        <p:spPr>
          <a:xfrm rot="10800000" flipH="1">
            <a:off x="4748713" y="608788"/>
            <a:ext cx="3516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4" name="Google Shape;1164;p40"/>
          <p:cNvCxnSpPr>
            <a:stCxn id="1124" idx="0"/>
            <a:endCxn id="1158" idx="4"/>
          </p:cNvCxnSpPr>
          <p:nvPr/>
        </p:nvCxnSpPr>
        <p:spPr>
          <a:xfrm rot="10800000">
            <a:off x="5100463" y="608788"/>
            <a:ext cx="3411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5" name="Google Shape;1165;p40"/>
          <p:cNvCxnSpPr>
            <a:stCxn id="1125" idx="0"/>
            <a:endCxn id="1158" idx="4"/>
          </p:cNvCxnSpPr>
          <p:nvPr/>
        </p:nvCxnSpPr>
        <p:spPr>
          <a:xfrm rot="10800000">
            <a:off x="5100263" y="608788"/>
            <a:ext cx="10620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6" name="Google Shape;1166;p40"/>
          <p:cNvCxnSpPr/>
          <p:nvPr/>
        </p:nvCxnSpPr>
        <p:spPr>
          <a:xfrm>
            <a:off x="4194400" y="1698688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67" name="Google Shape;1167;p40"/>
          <p:cNvCxnSpPr>
            <a:endCxn id="1123" idx="2"/>
          </p:cNvCxnSpPr>
          <p:nvPr/>
        </p:nvCxnSpPr>
        <p:spPr>
          <a:xfrm rot="5400000" flipH="1">
            <a:off x="4158163" y="1553338"/>
            <a:ext cx="1016700" cy="147300"/>
          </a:xfrm>
          <a:prstGeom prst="curvedConnector4">
            <a:avLst>
              <a:gd name="adj1" fmla="val 28034"/>
              <a:gd name="adj2" fmla="val 26166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8" name="Google Shape;1168;p40"/>
          <p:cNvCxnSpPr/>
          <p:nvPr/>
        </p:nvCxnSpPr>
        <p:spPr>
          <a:xfrm>
            <a:off x="4898363" y="1694113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69" name="Google Shape;1169;p40"/>
          <p:cNvCxnSpPr>
            <a:endCxn id="1124" idx="2"/>
          </p:cNvCxnSpPr>
          <p:nvPr/>
        </p:nvCxnSpPr>
        <p:spPr>
          <a:xfrm rot="5400000" flipH="1">
            <a:off x="4858963" y="1545388"/>
            <a:ext cx="1011900" cy="158400"/>
          </a:xfrm>
          <a:prstGeom prst="curvedConnector4">
            <a:avLst>
              <a:gd name="adj1" fmla="val 27693"/>
              <a:gd name="adj2" fmla="val 25033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0" name="Google Shape;1170;p40"/>
          <p:cNvCxnSpPr/>
          <p:nvPr/>
        </p:nvCxnSpPr>
        <p:spPr>
          <a:xfrm>
            <a:off x="5612050" y="1694113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71" name="Google Shape;1171;p40"/>
          <p:cNvCxnSpPr>
            <a:endCxn id="1125" idx="2"/>
          </p:cNvCxnSpPr>
          <p:nvPr/>
        </p:nvCxnSpPr>
        <p:spPr>
          <a:xfrm rot="5400000" flipH="1">
            <a:off x="5576063" y="1548988"/>
            <a:ext cx="1011900" cy="151200"/>
          </a:xfrm>
          <a:prstGeom prst="curvedConnector4">
            <a:avLst>
              <a:gd name="adj1" fmla="val 25499"/>
              <a:gd name="adj2" fmla="val 25749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2" name="Google Shape;1172;p40"/>
          <p:cNvSpPr txBox="1"/>
          <p:nvPr/>
        </p:nvSpPr>
        <p:spPr>
          <a:xfrm>
            <a:off x="428525" y="2388313"/>
            <a:ext cx="8586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 layer </a:t>
            </a:r>
          </a:p>
        </p:txBody>
      </p:sp>
      <p:sp>
        <p:nvSpPr>
          <p:cNvPr id="1173" name="Google Shape;1173;p40"/>
          <p:cNvSpPr txBox="1"/>
          <p:nvPr/>
        </p:nvSpPr>
        <p:spPr>
          <a:xfrm>
            <a:off x="384200" y="885388"/>
            <a:ext cx="1047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Attention layer</a:t>
            </a:r>
          </a:p>
        </p:txBody>
      </p:sp>
      <p:sp>
        <p:nvSpPr>
          <p:cNvPr id="1174" name="Google Shape;1174;p40"/>
          <p:cNvSpPr/>
          <p:nvPr/>
        </p:nvSpPr>
        <p:spPr>
          <a:xfrm>
            <a:off x="4944463" y="288613"/>
            <a:ext cx="311700" cy="320100"/>
          </a:xfrm>
          <a:prstGeom prst="flowChartOr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5" name="Google Shape;1175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38153" y="33679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40628" y="33633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70253" y="33662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62978" y="33662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83703" y="336631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76528" y="33662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97278" y="33625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31328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30928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60553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53278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74003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66828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87578" y="21913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18462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25612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48087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947987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61537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63587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65887" y="16057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22262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29412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51887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944612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65337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58162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78912" y="27769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247437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958612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665387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372162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078937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506600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833887" y="1020163"/>
            <a:ext cx="166650" cy="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40"/>
          <p:cNvSpPr txBox="1"/>
          <p:nvPr/>
        </p:nvSpPr>
        <p:spPr>
          <a:xfrm>
            <a:off x="545825" y="4270025"/>
            <a:ext cx="624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</a:t>
            </a:r>
          </a:p>
        </p:txBody>
      </p:sp>
      <p:cxnSp>
        <p:nvCxnSpPr>
          <p:cNvPr id="1211" name="Google Shape;1211;p40"/>
          <p:cNvCxnSpPr>
            <a:endCxn id="1212" idx="2"/>
          </p:cNvCxnSpPr>
          <p:nvPr/>
        </p:nvCxnSpPr>
        <p:spPr>
          <a:xfrm>
            <a:off x="6315663" y="34494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3" name="Google Shape;1213;p40"/>
          <p:cNvCxnSpPr>
            <a:stCxn id="1214" idx="0"/>
          </p:cNvCxnSpPr>
          <p:nvPr/>
        </p:nvCxnSpPr>
        <p:spPr>
          <a:xfrm rot="10800000" flipH="1">
            <a:off x="6881188" y="36094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4" name="Google Shape;1214;p40"/>
          <p:cNvSpPr/>
          <p:nvPr/>
        </p:nvSpPr>
        <p:spPr>
          <a:xfrm>
            <a:off x="6725338" y="40402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0"/>
          <p:cNvSpPr/>
          <p:nvPr/>
        </p:nvSpPr>
        <p:spPr>
          <a:xfrm>
            <a:off x="7417413" y="40402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0"/>
          <p:cNvSpPr txBox="1"/>
          <p:nvPr/>
        </p:nvSpPr>
        <p:spPr>
          <a:xfrm>
            <a:off x="7291398" y="422708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17" name="Google Shape;1217;p40"/>
          <p:cNvSpPr txBox="1"/>
          <p:nvPr/>
        </p:nvSpPr>
        <p:spPr>
          <a:xfrm>
            <a:off x="6598713" y="42155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12" name="Google Shape;1212;p40"/>
          <p:cNvSpPr/>
          <p:nvPr/>
        </p:nvSpPr>
        <p:spPr>
          <a:xfrm>
            <a:off x="6724563" y="3289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8" name="Google Shape;1218;p40"/>
          <p:cNvCxnSpPr/>
          <p:nvPr/>
        </p:nvCxnSpPr>
        <p:spPr>
          <a:xfrm rot="10800000" flipH="1">
            <a:off x="7574032" y="36094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9" name="Google Shape;1219;p40"/>
          <p:cNvSpPr/>
          <p:nvPr/>
        </p:nvSpPr>
        <p:spPr>
          <a:xfrm>
            <a:off x="7417413" y="3289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0" name="Google Shape;1220;p40"/>
          <p:cNvCxnSpPr>
            <a:stCxn id="1212" idx="6"/>
            <a:endCxn id="1219" idx="2"/>
          </p:cNvCxnSpPr>
          <p:nvPr/>
        </p:nvCxnSpPr>
        <p:spPr>
          <a:xfrm>
            <a:off x="7036263" y="34494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1" name="Google Shape;1221;p40"/>
          <p:cNvCxnSpPr>
            <a:stCxn id="1219" idx="6"/>
            <a:endCxn id="1222" idx="2"/>
          </p:cNvCxnSpPr>
          <p:nvPr/>
        </p:nvCxnSpPr>
        <p:spPr>
          <a:xfrm>
            <a:off x="7729113" y="34494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3" name="Google Shape;1223;p40"/>
          <p:cNvCxnSpPr>
            <a:stCxn id="1224" idx="0"/>
          </p:cNvCxnSpPr>
          <p:nvPr/>
        </p:nvCxnSpPr>
        <p:spPr>
          <a:xfrm rot="10800000" flipH="1">
            <a:off x="8294738" y="3609488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4" name="Google Shape;1224;p40"/>
          <p:cNvSpPr/>
          <p:nvPr/>
        </p:nvSpPr>
        <p:spPr>
          <a:xfrm>
            <a:off x="8138888" y="4040288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0"/>
          <p:cNvSpPr txBox="1"/>
          <p:nvPr/>
        </p:nvSpPr>
        <p:spPr>
          <a:xfrm>
            <a:off x="8012263" y="4215543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22" name="Google Shape;1222;p40"/>
          <p:cNvSpPr/>
          <p:nvPr/>
        </p:nvSpPr>
        <p:spPr>
          <a:xfrm>
            <a:off x="8138113" y="32893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6" name="Google Shape;1226;p40"/>
          <p:cNvCxnSpPr>
            <a:endCxn id="1227" idx="2"/>
          </p:cNvCxnSpPr>
          <p:nvPr/>
        </p:nvCxnSpPr>
        <p:spPr>
          <a:xfrm>
            <a:off x="6309763" y="28638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27" name="Google Shape;1227;p40"/>
          <p:cNvSpPr/>
          <p:nvPr/>
        </p:nvSpPr>
        <p:spPr>
          <a:xfrm>
            <a:off x="6718663" y="27037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40"/>
          <p:cNvSpPr/>
          <p:nvPr/>
        </p:nvSpPr>
        <p:spPr>
          <a:xfrm>
            <a:off x="7411513" y="27037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9" name="Google Shape;1229;p40"/>
          <p:cNvCxnSpPr>
            <a:stCxn id="1227" idx="6"/>
            <a:endCxn id="1228" idx="2"/>
          </p:cNvCxnSpPr>
          <p:nvPr/>
        </p:nvCxnSpPr>
        <p:spPr>
          <a:xfrm>
            <a:off x="7030363" y="28638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30" name="Google Shape;1230;p40"/>
          <p:cNvCxnSpPr>
            <a:stCxn id="1228" idx="6"/>
            <a:endCxn id="1231" idx="2"/>
          </p:cNvCxnSpPr>
          <p:nvPr/>
        </p:nvCxnSpPr>
        <p:spPr>
          <a:xfrm>
            <a:off x="7723213" y="28638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31" name="Google Shape;1231;p40"/>
          <p:cNvSpPr/>
          <p:nvPr/>
        </p:nvSpPr>
        <p:spPr>
          <a:xfrm>
            <a:off x="8132213" y="2703788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2" name="Google Shape;1232;p40"/>
          <p:cNvCxnSpPr>
            <a:endCxn id="1233" idx="2"/>
          </p:cNvCxnSpPr>
          <p:nvPr/>
        </p:nvCxnSpPr>
        <p:spPr>
          <a:xfrm>
            <a:off x="6305963" y="22782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3" name="Google Shape;1233;p40"/>
          <p:cNvSpPr/>
          <p:nvPr/>
        </p:nvSpPr>
        <p:spPr>
          <a:xfrm>
            <a:off x="6714863" y="2118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0"/>
          <p:cNvSpPr/>
          <p:nvPr/>
        </p:nvSpPr>
        <p:spPr>
          <a:xfrm>
            <a:off x="7407713" y="2118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5" name="Google Shape;1235;p40"/>
          <p:cNvCxnSpPr>
            <a:stCxn id="1233" idx="6"/>
            <a:endCxn id="1234" idx="2"/>
          </p:cNvCxnSpPr>
          <p:nvPr/>
        </p:nvCxnSpPr>
        <p:spPr>
          <a:xfrm>
            <a:off x="7026563" y="22782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6" name="Google Shape;1236;p40"/>
          <p:cNvCxnSpPr>
            <a:stCxn id="1234" idx="6"/>
            <a:endCxn id="1237" idx="2"/>
          </p:cNvCxnSpPr>
          <p:nvPr/>
        </p:nvCxnSpPr>
        <p:spPr>
          <a:xfrm>
            <a:off x="7719413" y="22782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7" name="Google Shape;1237;p40"/>
          <p:cNvSpPr/>
          <p:nvPr/>
        </p:nvSpPr>
        <p:spPr>
          <a:xfrm>
            <a:off x="8128413" y="21181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8" name="Google Shape;1238;p40"/>
          <p:cNvCxnSpPr>
            <a:endCxn id="1239" idx="2"/>
          </p:cNvCxnSpPr>
          <p:nvPr/>
        </p:nvCxnSpPr>
        <p:spPr>
          <a:xfrm>
            <a:off x="6305963" y="16926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39" name="Google Shape;1239;p40"/>
          <p:cNvSpPr/>
          <p:nvPr/>
        </p:nvSpPr>
        <p:spPr>
          <a:xfrm>
            <a:off x="6714863" y="15325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40"/>
          <p:cNvSpPr/>
          <p:nvPr/>
        </p:nvSpPr>
        <p:spPr>
          <a:xfrm>
            <a:off x="7407713" y="15325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1" name="Google Shape;1241;p40"/>
          <p:cNvCxnSpPr>
            <a:stCxn id="1239" idx="6"/>
            <a:endCxn id="1240" idx="2"/>
          </p:cNvCxnSpPr>
          <p:nvPr/>
        </p:nvCxnSpPr>
        <p:spPr>
          <a:xfrm>
            <a:off x="7026563" y="1692638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42" name="Google Shape;1242;p40"/>
          <p:cNvCxnSpPr>
            <a:stCxn id="1240" idx="6"/>
            <a:endCxn id="1243" idx="2"/>
          </p:cNvCxnSpPr>
          <p:nvPr/>
        </p:nvCxnSpPr>
        <p:spPr>
          <a:xfrm>
            <a:off x="7719413" y="1692638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43" name="Google Shape;1243;p40"/>
          <p:cNvSpPr/>
          <p:nvPr/>
        </p:nvSpPr>
        <p:spPr>
          <a:xfrm>
            <a:off x="8128413" y="1532588"/>
            <a:ext cx="311700" cy="320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0"/>
          <p:cNvSpPr/>
          <p:nvPr/>
        </p:nvSpPr>
        <p:spPr>
          <a:xfrm>
            <a:off x="6718663" y="9469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40"/>
          <p:cNvSpPr/>
          <p:nvPr/>
        </p:nvSpPr>
        <p:spPr>
          <a:xfrm>
            <a:off x="7411513" y="9469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0"/>
          <p:cNvSpPr/>
          <p:nvPr/>
        </p:nvSpPr>
        <p:spPr>
          <a:xfrm>
            <a:off x="8132213" y="946988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7" name="Google Shape;1247;p40"/>
          <p:cNvCxnSpPr>
            <a:stCxn id="1214" idx="0"/>
            <a:endCxn id="1227" idx="6"/>
          </p:cNvCxnSpPr>
          <p:nvPr/>
        </p:nvCxnSpPr>
        <p:spPr>
          <a:xfrm rot="-5400000">
            <a:off x="6367438" y="3377438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8" name="Google Shape;1248;p40"/>
          <p:cNvCxnSpPr>
            <a:endCxn id="1231" idx="6"/>
          </p:cNvCxnSpPr>
          <p:nvPr/>
        </p:nvCxnSpPr>
        <p:spPr>
          <a:xfrm rot="-5400000">
            <a:off x="7781513" y="3377138"/>
            <a:ext cx="1175700" cy="149100"/>
          </a:xfrm>
          <a:prstGeom prst="curvedConnector4">
            <a:avLst>
              <a:gd name="adj1" fmla="val 43193"/>
              <a:gd name="adj2" fmla="val 25970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9" name="Google Shape;1249;p40"/>
          <p:cNvCxnSpPr/>
          <p:nvPr/>
        </p:nvCxnSpPr>
        <p:spPr>
          <a:xfrm rot="5400000" flipH="1">
            <a:off x="6282838" y="270258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0" name="Google Shape;1250;p40"/>
          <p:cNvCxnSpPr/>
          <p:nvPr/>
        </p:nvCxnSpPr>
        <p:spPr>
          <a:xfrm rot="5400000" flipH="1">
            <a:off x="6984775" y="2702438"/>
            <a:ext cx="1018500" cy="170100"/>
          </a:xfrm>
          <a:prstGeom prst="curvedConnector4">
            <a:avLst>
              <a:gd name="adj1" fmla="val 27619"/>
              <a:gd name="adj2" fmla="val 23999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1" name="Google Shape;1251;p40"/>
          <p:cNvCxnSpPr>
            <a:stCxn id="1222" idx="0"/>
            <a:endCxn id="1237" idx="2"/>
          </p:cNvCxnSpPr>
          <p:nvPr/>
        </p:nvCxnSpPr>
        <p:spPr>
          <a:xfrm rot="5400000" flipH="1">
            <a:off x="7705663" y="2701088"/>
            <a:ext cx="1011000" cy="165600"/>
          </a:xfrm>
          <a:prstGeom prst="curvedConnector4">
            <a:avLst>
              <a:gd name="adj1" fmla="val 42080"/>
              <a:gd name="adj2" fmla="val 243765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2" name="Google Shape;1252;p40"/>
          <p:cNvCxnSpPr>
            <a:stCxn id="1215" idx="0"/>
            <a:endCxn id="1228" idx="6"/>
          </p:cNvCxnSpPr>
          <p:nvPr/>
        </p:nvCxnSpPr>
        <p:spPr>
          <a:xfrm rot="-5400000">
            <a:off x="7059963" y="3376988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3" name="Google Shape;1253;p40"/>
          <p:cNvCxnSpPr/>
          <p:nvPr/>
        </p:nvCxnSpPr>
        <p:spPr>
          <a:xfrm rot="-5400000">
            <a:off x="7142838" y="2128988"/>
            <a:ext cx="1011900" cy="147600"/>
          </a:xfrm>
          <a:prstGeom prst="curvedConnector4">
            <a:avLst>
              <a:gd name="adj1" fmla="val 31443"/>
              <a:gd name="adj2" fmla="val 261331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4" name="Google Shape;1254;p40"/>
          <p:cNvCxnSpPr/>
          <p:nvPr/>
        </p:nvCxnSpPr>
        <p:spPr>
          <a:xfrm rot="-5400000">
            <a:off x="7866013" y="2128988"/>
            <a:ext cx="1011900" cy="147600"/>
          </a:xfrm>
          <a:prstGeom prst="curvedConnector4">
            <a:avLst>
              <a:gd name="adj1" fmla="val 31443"/>
              <a:gd name="adj2" fmla="val 261331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5" name="Google Shape;1255;p40"/>
          <p:cNvCxnSpPr>
            <a:endCxn id="1239" idx="6"/>
          </p:cNvCxnSpPr>
          <p:nvPr/>
        </p:nvCxnSpPr>
        <p:spPr>
          <a:xfrm rot="-5400000">
            <a:off x="6440213" y="2117888"/>
            <a:ext cx="1011600" cy="161100"/>
          </a:xfrm>
          <a:prstGeom prst="curvedConnector4">
            <a:avLst>
              <a:gd name="adj1" fmla="val 42089"/>
              <a:gd name="adj2" fmla="val 247812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6" name="Google Shape;1256;p40"/>
          <p:cNvCxnSpPr>
            <a:stCxn id="1239" idx="0"/>
            <a:endCxn id="1244" idx="4"/>
          </p:cNvCxnSpPr>
          <p:nvPr/>
        </p:nvCxnSpPr>
        <p:spPr>
          <a:xfrm rot="10800000" flipH="1">
            <a:off x="6870713" y="12670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7" name="Google Shape;1257;p40"/>
          <p:cNvCxnSpPr>
            <a:stCxn id="1240" idx="0"/>
            <a:endCxn id="1245" idx="4"/>
          </p:cNvCxnSpPr>
          <p:nvPr/>
        </p:nvCxnSpPr>
        <p:spPr>
          <a:xfrm rot="10800000" flipH="1">
            <a:off x="7563563" y="12670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8" name="Google Shape;1258;p40"/>
          <p:cNvCxnSpPr>
            <a:stCxn id="1243" idx="0"/>
            <a:endCxn id="1246" idx="4"/>
          </p:cNvCxnSpPr>
          <p:nvPr/>
        </p:nvCxnSpPr>
        <p:spPr>
          <a:xfrm rot="10800000" flipH="1">
            <a:off x="8284263" y="1267088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9" name="Google Shape;1259;p40"/>
          <p:cNvCxnSpPr>
            <a:stCxn id="1244" idx="0"/>
            <a:endCxn id="1174" idx="4"/>
          </p:cNvCxnSpPr>
          <p:nvPr/>
        </p:nvCxnSpPr>
        <p:spPr>
          <a:xfrm rot="10800000">
            <a:off x="5100313" y="608588"/>
            <a:ext cx="1774200" cy="33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0" name="Google Shape;1260;p40"/>
          <p:cNvCxnSpPr>
            <a:stCxn id="1245" idx="0"/>
            <a:endCxn id="1174" idx="4"/>
          </p:cNvCxnSpPr>
          <p:nvPr/>
        </p:nvCxnSpPr>
        <p:spPr>
          <a:xfrm rot="10800000">
            <a:off x="5100463" y="608588"/>
            <a:ext cx="2466900" cy="33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1" name="Google Shape;1261;p40"/>
          <p:cNvCxnSpPr>
            <a:stCxn id="1246" idx="0"/>
            <a:endCxn id="1174" idx="4"/>
          </p:cNvCxnSpPr>
          <p:nvPr/>
        </p:nvCxnSpPr>
        <p:spPr>
          <a:xfrm rot="10800000">
            <a:off x="5100263" y="608588"/>
            <a:ext cx="3187800" cy="33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2" name="Google Shape;1262;p40"/>
          <p:cNvCxnSpPr/>
          <p:nvPr/>
        </p:nvCxnSpPr>
        <p:spPr>
          <a:xfrm>
            <a:off x="6320200" y="1687088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63" name="Google Shape;1263;p40"/>
          <p:cNvCxnSpPr>
            <a:endCxn id="1244" idx="2"/>
          </p:cNvCxnSpPr>
          <p:nvPr/>
        </p:nvCxnSpPr>
        <p:spPr>
          <a:xfrm rot="5400000" flipH="1">
            <a:off x="6283963" y="1541738"/>
            <a:ext cx="1016700" cy="147300"/>
          </a:xfrm>
          <a:prstGeom prst="curvedConnector4">
            <a:avLst>
              <a:gd name="adj1" fmla="val 42129"/>
              <a:gd name="adj2" fmla="val 26166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4" name="Google Shape;1264;p40"/>
          <p:cNvCxnSpPr/>
          <p:nvPr/>
        </p:nvCxnSpPr>
        <p:spPr>
          <a:xfrm>
            <a:off x="7024163" y="1682513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65" name="Google Shape;1265;p40"/>
          <p:cNvCxnSpPr>
            <a:endCxn id="1245" idx="2"/>
          </p:cNvCxnSpPr>
          <p:nvPr/>
        </p:nvCxnSpPr>
        <p:spPr>
          <a:xfrm rot="5400000" flipH="1">
            <a:off x="6984763" y="1533788"/>
            <a:ext cx="1011900" cy="158400"/>
          </a:xfrm>
          <a:prstGeom prst="curvedConnector4">
            <a:avLst>
              <a:gd name="adj1" fmla="val 42092"/>
              <a:gd name="adj2" fmla="val 25033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6" name="Google Shape;1266;p40"/>
          <p:cNvCxnSpPr/>
          <p:nvPr/>
        </p:nvCxnSpPr>
        <p:spPr>
          <a:xfrm>
            <a:off x="7737850" y="1682513"/>
            <a:ext cx="3810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67" name="Google Shape;1267;p40"/>
          <p:cNvCxnSpPr>
            <a:endCxn id="1246" idx="2"/>
          </p:cNvCxnSpPr>
          <p:nvPr/>
        </p:nvCxnSpPr>
        <p:spPr>
          <a:xfrm rot="5400000" flipH="1">
            <a:off x="7701863" y="1537388"/>
            <a:ext cx="1011900" cy="151200"/>
          </a:xfrm>
          <a:prstGeom prst="curvedConnector4">
            <a:avLst>
              <a:gd name="adj1" fmla="val 42092"/>
              <a:gd name="adj2" fmla="val 25749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68" name="Google Shape;1268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09503" y="335471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02328" y="33546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23078" y="33509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99803" y="21797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92628" y="21797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13378" y="21797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87337" y="1594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89387" y="1594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191687" y="15941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91137" y="27653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83962" y="27653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04712" y="27653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791187" y="10085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497962" y="1008563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204737" y="1008563"/>
            <a:ext cx="166650" cy="1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7" name="Google Shape;1287;p41"/>
          <p:cNvCxnSpPr>
            <a:stCxn id="1288" idx="0"/>
          </p:cNvCxnSpPr>
          <p:nvPr/>
        </p:nvCxnSpPr>
        <p:spPr>
          <a:xfrm rot="10800000" flipH="1">
            <a:off x="1773413" y="3071713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8" name="Google Shape;1288;p41"/>
          <p:cNvSpPr/>
          <p:nvPr/>
        </p:nvSpPr>
        <p:spPr>
          <a:xfrm>
            <a:off x="1617563" y="3502513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41"/>
          <p:cNvSpPr/>
          <p:nvPr/>
        </p:nvSpPr>
        <p:spPr>
          <a:xfrm>
            <a:off x="2309638" y="3502513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1"/>
          <p:cNvSpPr txBox="1"/>
          <p:nvPr/>
        </p:nvSpPr>
        <p:spPr>
          <a:xfrm>
            <a:off x="2183623" y="3689308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91" name="Google Shape;1291;p41"/>
          <p:cNvSpPr txBox="1"/>
          <p:nvPr/>
        </p:nvSpPr>
        <p:spPr>
          <a:xfrm>
            <a:off x="1490938" y="3677768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92" name="Google Shape;1292;p41"/>
          <p:cNvSpPr/>
          <p:nvPr/>
        </p:nvSpPr>
        <p:spPr>
          <a:xfrm>
            <a:off x="1616788" y="27516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3" name="Google Shape;1293;p41"/>
          <p:cNvCxnSpPr/>
          <p:nvPr/>
        </p:nvCxnSpPr>
        <p:spPr>
          <a:xfrm rot="10800000" flipH="1">
            <a:off x="2466257" y="3071713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4" name="Google Shape;1294;p41"/>
          <p:cNvSpPr/>
          <p:nvPr/>
        </p:nvSpPr>
        <p:spPr>
          <a:xfrm>
            <a:off x="2309638" y="27516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5" name="Google Shape;1295;p41"/>
          <p:cNvCxnSpPr>
            <a:stCxn id="1292" idx="6"/>
            <a:endCxn id="1294" idx="2"/>
          </p:cNvCxnSpPr>
          <p:nvPr/>
        </p:nvCxnSpPr>
        <p:spPr>
          <a:xfrm>
            <a:off x="1928488" y="2911663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6" name="Google Shape;1296;p41"/>
          <p:cNvCxnSpPr>
            <a:stCxn id="1294" idx="6"/>
            <a:endCxn id="1297" idx="2"/>
          </p:cNvCxnSpPr>
          <p:nvPr/>
        </p:nvCxnSpPr>
        <p:spPr>
          <a:xfrm>
            <a:off x="2621338" y="2911663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8" name="Google Shape;1298;p41"/>
          <p:cNvCxnSpPr>
            <a:stCxn id="1299" idx="0"/>
          </p:cNvCxnSpPr>
          <p:nvPr/>
        </p:nvCxnSpPr>
        <p:spPr>
          <a:xfrm rot="10800000" flipH="1">
            <a:off x="3195763" y="3071713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9" name="Google Shape;1299;p41"/>
          <p:cNvSpPr/>
          <p:nvPr/>
        </p:nvSpPr>
        <p:spPr>
          <a:xfrm>
            <a:off x="3039913" y="3502513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41"/>
          <p:cNvSpPr/>
          <p:nvPr/>
        </p:nvSpPr>
        <p:spPr>
          <a:xfrm>
            <a:off x="3731988" y="3502513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1"/>
          <p:cNvSpPr txBox="1"/>
          <p:nvPr/>
        </p:nvSpPr>
        <p:spPr>
          <a:xfrm>
            <a:off x="3605973" y="3689308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302" name="Google Shape;1302;p41"/>
          <p:cNvSpPr txBox="1"/>
          <p:nvPr/>
        </p:nvSpPr>
        <p:spPr>
          <a:xfrm>
            <a:off x="2913288" y="3677768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297" name="Google Shape;1297;p41"/>
          <p:cNvSpPr/>
          <p:nvPr/>
        </p:nvSpPr>
        <p:spPr>
          <a:xfrm>
            <a:off x="3039138" y="27516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3" name="Google Shape;1303;p41"/>
          <p:cNvCxnSpPr/>
          <p:nvPr/>
        </p:nvCxnSpPr>
        <p:spPr>
          <a:xfrm rot="10800000" flipH="1">
            <a:off x="3888607" y="3071713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4" name="Google Shape;1304;p41"/>
          <p:cNvSpPr/>
          <p:nvPr/>
        </p:nvSpPr>
        <p:spPr>
          <a:xfrm>
            <a:off x="3731988" y="27516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5" name="Google Shape;1305;p41"/>
          <p:cNvCxnSpPr>
            <a:stCxn id="1297" idx="6"/>
            <a:endCxn id="1304" idx="2"/>
          </p:cNvCxnSpPr>
          <p:nvPr/>
        </p:nvCxnSpPr>
        <p:spPr>
          <a:xfrm>
            <a:off x="3350838" y="2911663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6" name="Google Shape;1306;p41"/>
          <p:cNvCxnSpPr>
            <a:stCxn id="1304" idx="6"/>
            <a:endCxn id="1307" idx="2"/>
          </p:cNvCxnSpPr>
          <p:nvPr/>
        </p:nvCxnSpPr>
        <p:spPr>
          <a:xfrm>
            <a:off x="4043688" y="2911663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8" name="Google Shape;1308;p41"/>
          <p:cNvCxnSpPr>
            <a:stCxn id="1309" idx="0"/>
          </p:cNvCxnSpPr>
          <p:nvPr/>
        </p:nvCxnSpPr>
        <p:spPr>
          <a:xfrm rot="10800000" flipH="1">
            <a:off x="4609313" y="3071713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9" name="Google Shape;1309;p41"/>
          <p:cNvSpPr/>
          <p:nvPr/>
        </p:nvSpPr>
        <p:spPr>
          <a:xfrm>
            <a:off x="4453463" y="3502513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1"/>
          <p:cNvSpPr/>
          <p:nvPr/>
        </p:nvSpPr>
        <p:spPr>
          <a:xfrm>
            <a:off x="5145538" y="3502513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41"/>
          <p:cNvSpPr txBox="1"/>
          <p:nvPr/>
        </p:nvSpPr>
        <p:spPr>
          <a:xfrm>
            <a:off x="5019523" y="3689308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312" name="Google Shape;1312;p41"/>
          <p:cNvSpPr txBox="1"/>
          <p:nvPr/>
        </p:nvSpPr>
        <p:spPr>
          <a:xfrm>
            <a:off x="4326838" y="3677768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307" name="Google Shape;1307;p41"/>
          <p:cNvSpPr/>
          <p:nvPr/>
        </p:nvSpPr>
        <p:spPr>
          <a:xfrm>
            <a:off x="4452688" y="27516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3" name="Google Shape;1313;p41"/>
          <p:cNvCxnSpPr/>
          <p:nvPr/>
        </p:nvCxnSpPr>
        <p:spPr>
          <a:xfrm rot="10800000" flipH="1">
            <a:off x="5302157" y="3071713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4" name="Google Shape;1314;p41"/>
          <p:cNvSpPr/>
          <p:nvPr/>
        </p:nvSpPr>
        <p:spPr>
          <a:xfrm>
            <a:off x="5145538" y="27516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5" name="Google Shape;1315;p41"/>
          <p:cNvCxnSpPr>
            <a:stCxn id="1307" idx="6"/>
            <a:endCxn id="1314" idx="2"/>
          </p:cNvCxnSpPr>
          <p:nvPr/>
        </p:nvCxnSpPr>
        <p:spPr>
          <a:xfrm>
            <a:off x="4764388" y="2911663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6" name="Google Shape;1316;p41"/>
          <p:cNvCxnSpPr>
            <a:stCxn id="1314" idx="6"/>
            <a:endCxn id="1317" idx="2"/>
          </p:cNvCxnSpPr>
          <p:nvPr/>
        </p:nvCxnSpPr>
        <p:spPr>
          <a:xfrm>
            <a:off x="5457238" y="2911663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8" name="Google Shape;1318;p41"/>
          <p:cNvCxnSpPr>
            <a:stCxn id="1319" idx="0"/>
          </p:cNvCxnSpPr>
          <p:nvPr/>
        </p:nvCxnSpPr>
        <p:spPr>
          <a:xfrm rot="10800000" flipH="1">
            <a:off x="6022863" y="3071713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9" name="Google Shape;1319;p41"/>
          <p:cNvSpPr/>
          <p:nvPr/>
        </p:nvSpPr>
        <p:spPr>
          <a:xfrm>
            <a:off x="5867013" y="3502513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1"/>
          <p:cNvSpPr txBox="1"/>
          <p:nvPr/>
        </p:nvSpPr>
        <p:spPr>
          <a:xfrm>
            <a:off x="5740388" y="3677768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317" name="Google Shape;1317;p41"/>
          <p:cNvSpPr/>
          <p:nvPr/>
        </p:nvSpPr>
        <p:spPr>
          <a:xfrm>
            <a:off x="5866238" y="27516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1"/>
          <p:cNvSpPr/>
          <p:nvPr/>
        </p:nvSpPr>
        <p:spPr>
          <a:xfrm>
            <a:off x="1610888" y="21660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1"/>
          <p:cNvSpPr/>
          <p:nvPr/>
        </p:nvSpPr>
        <p:spPr>
          <a:xfrm>
            <a:off x="2303738" y="21660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3" name="Google Shape;1323;p41"/>
          <p:cNvCxnSpPr>
            <a:stCxn id="1321" idx="6"/>
            <a:endCxn id="1322" idx="2"/>
          </p:cNvCxnSpPr>
          <p:nvPr/>
        </p:nvCxnSpPr>
        <p:spPr>
          <a:xfrm>
            <a:off x="1922588" y="2326063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24" name="Google Shape;1324;p41"/>
          <p:cNvCxnSpPr>
            <a:stCxn id="1322" idx="6"/>
            <a:endCxn id="1325" idx="2"/>
          </p:cNvCxnSpPr>
          <p:nvPr/>
        </p:nvCxnSpPr>
        <p:spPr>
          <a:xfrm>
            <a:off x="2615438" y="2326063"/>
            <a:ext cx="417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25" name="Google Shape;1325;p41"/>
          <p:cNvSpPr/>
          <p:nvPr/>
        </p:nvSpPr>
        <p:spPr>
          <a:xfrm>
            <a:off x="3033238" y="21660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1"/>
          <p:cNvSpPr/>
          <p:nvPr/>
        </p:nvSpPr>
        <p:spPr>
          <a:xfrm>
            <a:off x="3726088" y="21660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7" name="Google Shape;1327;p41"/>
          <p:cNvCxnSpPr>
            <a:stCxn id="1325" idx="6"/>
            <a:endCxn id="1326" idx="2"/>
          </p:cNvCxnSpPr>
          <p:nvPr/>
        </p:nvCxnSpPr>
        <p:spPr>
          <a:xfrm>
            <a:off x="3344938" y="2326063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328" name="Google Shape;1328;p41"/>
          <p:cNvCxnSpPr>
            <a:stCxn id="1326" idx="6"/>
            <a:endCxn id="1329" idx="2"/>
          </p:cNvCxnSpPr>
          <p:nvPr/>
        </p:nvCxnSpPr>
        <p:spPr>
          <a:xfrm>
            <a:off x="4037788" y="2326063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29" name="Google Shape;1329;p41"/>
          <p:cNvSpPr/>
          <p:nvPr/>
        </p:nvSpPr>
        <p:spPr>
          <a:xfrm>
            <a:off x="4446788" y="21660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1"/>
          <p:cNvSpPr/>
          <p:nvPr/>
        </p:nvSpPr>
        <p:spPr>
          <a:xfrm>
            <a:off x="5139638" y="21660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1" name="Google Shape;1331;p41"/>
          <p:cNvCxnSpPr>
            <a:stCxn id="1329" idx="6"/>
            <a:endCxn id="1330" idx="2"/>
          </p:cNvCxnSpPr>
          <p:nvPr/>
        </p:nvCxnSpPr>
        <p:spPr>
          <a:xfrm>
            <a:off x="4758488" y="2326063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32" name="Google Shape;1332;p41"/>
          <p:cNvCxnSpPr>
            <a:stCxn id="1330" idx="6"/>
            <a:endCxn id="1333" idx="2"/>
          </p:cNvCxnSpPr>
          <p:nvPr/>
        </p:nvCxnSpPr>
        <p:spPr>
          <a:xfrm>
            <a:off x="5451338" y="2326063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33" name="Google Shape;1333;p41"/>
          <p:cNvSpPr/>
          <p:nvPr/>
        </p:nvSpPr>
        <p:spPr>
          <a:xfrm>
            <a:off x="5860338" y="21660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4" name="Google Shape;1334;p41"/>
          <p:cNvCxnSpPr>
            <a:endCxn id="1321" idx="6"/>
          </p:cNvCxnSpPr>
          <p:nvPr/>
        </p:nvCxnSpPr>
        <p:spPr>
          <a:xfrm rot="-5400000">
            <a:off x="1260488" y="2844163"/>
            <a:ext cx="1180200" cy="144000"/>
          </a:xfrm>
          <a:prstGeom prst="curvedConnector4">
            <a:avLst>
              <a:gd name="adj1" fmla="val 43219"/>
              <a:gd name="adj2" fmla="val 265365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5" name="Google Shape;1335;p41"/>
          <p:cNvCxnSpPr>
            <a:endCxn id="1322" idx="6"/>
          </p:cNvCxnSpPr>
          <p:nvPr/>
        </p:nvCxnSpPr>
        <p:spPr>
          <a:xfrm rot="-5400000">
            <a:off x="1955888" y="2837713"/>
            <a:ext cx="1171200" cy="147900"/>
          </a:xfrm>
          <a:prstGeom prst="curvedConnector4">
            <a:avLst>
              <a:gd name="adj1" fmla="val 43167"/>
              <a:gd name="adj2" fmla="val 261004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6" name="Google Shape;1336;p41"/>
          <p:cNvCxnSpPr>
            <a:stCxn id="1299" idx="0"/>
            <a:endCxn id="1325" idx="6"/>
          </p:cNvCxnSpPr>
          <p:nvPr/>
        </p:nvCxnSpPr>
        <p:spPr>
          <a:xfrm rot="-5400000">
            <a:off x="2682013" y="2839663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7" name="Google Shape;1337;p41"/>
          <p:cNvCxnSpPr>
            <a:stCxn id="1300" idx="0"/>
            <a:endCxn id="1326" idx="6"/>
          </p:cNvCxnSpPr>
          <p:nvPr/>
        </p:nvCxnSpPr>
        <p:spPr>
          <a:xfrm rot="-5400000">
            <a:off x="3374538" y="2839213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8" name="Google Shape;1338;p41"/>
          <p:cNvCxnSpPr>
            <a:stCxn id="1309" idx="0"/>
            <a:endCxn id="1329" idx="6"/>
          </p:cNvCxnSpPr>
          <p:nvPr/>
        </p:nvCxnSpPr>
        <p:spPr>
          <a:xfrm rot="-5400000">
            <a:off x="4095563" y="2839663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9" name="Google Shape;1339;p41"/>
          <p:cNvCxnSpPr>
            <a:endCxn id="1333" idx="6"/>
          </p:cNvCxnSpPr>
          <p:nvPr/>
        </p:nvCxnSpPr>
        <p:spPr>
          <a:xfrm rot="-5400000">
            <a:off x="5509638" y="2839363"/>
            <a:ext cx="1175700" cy="149100"/>
          </a:xfrm>
          <a:prstGeom prst="curvedConnector4">
            <a:avLst>
              <a:gd name="adj1" fmla="val 43193"/>
              <a:gd name="adj2" fmla="val 25970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0" name="Google Shape;1340;p41"/>
          <p:cNvCxnSpPr>
            <a:stCxn id="1310" idx="0"/>
            <a:endCxn id="1330" idx="6"/>
          </p:cNvCxnSpPr>
          <p:nvPr/>
        </p:nvCxnSpPr>
        <p:spPr>
          <a:xfrm rot="-5400000">
            <a:off x="4788088" y="2839213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41" name="Google Shape;1341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92078" y="28185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94553" y="281401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24178" y="28168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16903" y="28168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37628" y="28169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30453" y="28168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51203" y="28131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376187" y="222758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83337" y="222758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05812" y="222758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98537" y="222758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19262" y="222758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212087" y="222758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32837" y="2227588"/>
            <a:ext cx="166650" cy="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41"/>
          <p:cNvSpPr/>
          <p:nvPr/>
        </p:nvSpPr>
        <p:spPr>
          <a:xfrm>
            <a:off x="1610900" y="1569463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1"/>
          <p:cNvSpPr/>
          <p:nvPr/>
        </p:nvSpPr>
        <p:spPr>
          <a:xfrm>
            <a:off x="2303750" y="1569463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1"/>
          <p:cNvSpPr/>
          <p:nvPr/>
        </p:nvSpPr>
        <p:spPr>
          <a:xfrm>
            <a:off x="3033250" y="1569463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1"/>
          <p:cNvSpPr/>
          <p:nvPr/>
        </p:nvSpPr>
        <p:spPr>
          <a:xfrm>
            <a:off x="3726100" y="1569463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1"/>
          <p:cNvSpPr/>
          <p:nvPr/>
        </p:nvSpPr>
        <p:spPr>
          <a:xfrm>
            <a:off x="4446800" y="1569463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1"/>
          <p:cNvSpPr/>
          <p:nvPr/>
        </p:nvSpPr>
        <p:spPr>
          <a:xfrm>
            <a:off x="5139650" y="1569463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1"/>
          <p:cNvSpPr/>
          <p:nvPr/>
        </p:nvSpPr>
        <p:spPr>
          <a:xfrm>
            <a:off x="5860350" y="1569463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2" name="Google Shape;1362;p41"/>
          <p:cNvCxnSpPr>
            <a:endCxn id="1355" idx="2"/>
          </p:cNvCxnSpPr>
          <p:nvPr/>
        </p:nvCxnSpPr>
        <p:spPr>
          <a:xfrm rot="5400000" flipH="1">
            <a:off x="1184600" y="2155813"/>
            <a:ext cx="1012800" cy="160200"/>
          </a:xfrm>
          <a:prstGeom prst="curvedConnector4">
            <a:avLst>
              <a:gd name="adj1" fmla="val 27025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3" name="Google Shape;1363;p41"/>
          <p:cNvCxnSpPr/>
          <p:nvPr/>
        </p:nvCxnSpPr>
        <p:spPr>
          <a:xfrm rot="5400000" flipH="1">
            <a:off x="1875513" y="2155813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4" name="Google Shape;1364;p41"/>
          <p:cNvCxnSpPr/>
          <p:nvPr/>
        </p:nvCxnSpPr>
        <p:spPr>
          <a:xfrm rot="5400000" flipH="1">
            <a:off x="2618338" y="2152913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5" name="Google Shape;1365;p41"/>
          <p:cNvCxnSpPr/>
          <p:nvPr/>
        </p:nvCxnSpPr>
        <p:spPr>
          <a:xfrm rot="5400000" flipH="1">
            <a:off x="3300325" y="2165113"/>
            <a:ext cx="1012800" cy="160200"/>
          </a:xfrm>
          <a:prstGeom prst="curvedConnector4">
            <a:avLst>
              <a:gd name="adj1" fmla="val 26296"/>
              <a:gd name="adj2" fmla="val 248642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6" name="Google Shape;1366;p41"/>
          <p:cNvCxnSpPr>
            <a:endCxn id="1355" idx="4"/>
          </p:cNvCxnSpPr>
          <p:nvPr/>
        </p:nvCxnSpPr>
        <p:spPr>
          <a:xfrm rot="10800000" flipH="1">
            <a:off x="1762850" y="1889563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7" name="Google Shape;1367;p41"/>
          <p:cNvCxnSpPr>
            <a:endCxn id="1356" idx="4"/>
          </p:cNvCxnSpPr>
          <p:nvPr/>
        </p:nvCxnSpPr>
        <p:spPr>
          <a:xfrm rot="10800000" flipH="1">
            <a:off x="2455700" y="1889563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8" name="Google Shape;1368;p41"/>
          <p:cNvCxnSpPr>
            <a:endCxn id="1357" idx="4"/>
          </p:cNvCxnSpPr>
          <p:nvPr/>
        </p:nvCxnSpPr>
        <p:spPr>
          <a:xfrm rot="10800000" flipH="1">
            <a:off x="3185200" y="1889563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9" name="Google Shape;1369;p41"/>
          <p:cNvCxnSpPr>
            <a:endCxn id="1358" idx="4"/>
          </p:cNvCxnSpPr>
          <p:nvPr/>
        </p:nvCxnSpPr>
        <p:spPr>
          <a:xfrm rot="10800000">
            <a:off x="3881950" y="1889563"/>
            <a:ext cx="5700" cy="268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0" name="Google Shape;1370;p41"/>
          <p:cNvCxnSpPr>
            <a:endCxn id="1359" idx="4"/>
          </p:cNvCxnSpPr>
          <p:nvPr/>
        </p:nvCxnSpPr>
        <p:spPr>
          <a:xfrm rot="10800000" flipH="1">
            <a:off x="4598750" y="1889563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1" name="Google Shape;1371;p41"/>
          <p:cNvCxnSpPr>
            <a:endCxn id="1360" idx="4"/>
          </p:cNvCxnSpPr>
          <p:nvPr/>
        </p:nvCxnSpPr>
        <p:spPr>
          <a:xfrm rot="10800000" flipH="1">
            <a:off x="5291600" y="1889563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2" name="Google Shape;1372;p41"/>
          <p:cNvCxnSpPr>
            <a:endCxn id="1361" idx="4"/>
          </p:cNvCxnSpPr>
          <p:nvPr/>
        </p:nvCxnSpPr>
        <p:spPr>
          <a:xfrm rot="10800000" flipH="1">
            <a:off x="6012300" y="1889563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3" name="Google Shape;1373;p41"/>
          <p:cNvSpPr/>
          <p:nvPr/>
        </p:nvSpPr>
        <p:spPr>
          <a:xfrm>
            <a:off x="4796825" y="899563"/>
            <a:ext cx="311700" cy="32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74" name="Google Shape;1374;p41"/>
          <p:cNvCxnSpPr>
            <a:stCxn id="1355" idx="0"/>
            <a:endCxn id="1373" idx="4"/>
          </p:cNvCxnSpPr>
          <p:nvPr/>
        </p:nvCxnSpPr>
        <p:spPr>
          <a:xfrm rot="10800000" flipH="1">
            <a:off x="1766750" y="1219663"/>
            <a:ext cx="31860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5" name="Google Shape;1375;p41"/>
          <p:cNvCxnSpPr>
            <a:stCxn id="1356" idx="0"/>
            <a:endCxn id="1373" idx="4"/>
          </p:cNvCxnSpPr>
          <p:nvPr/>
        </p:nvCxnSpPr>
        <p:spPr>
          <a:xfrm rot="10800000" flipH="1">
            <a:off x="2459600" y="1219663"/>
            <a:ext cx="24930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6" name="Google Shape;1376;p41"/>
          <p:cNvCxnSpPr>
            <a:stCxn id="1357" idx="0"/>
            <a:endCxn id="1373" idx="4"/>
          </p:cNvCxnSpPr>
          <p:nvPr/>
        </p:nvCxnSpPr>
        <p:spPr>
          <a:xfrm rot="10800000" flipH="1">
            <a:off x="3189100" y="1219663"/>
            <a:ext cx="17637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7" name="Google Shape;1377;p41"/>
          <p:cNvCxnSpPr>
            <a:stCxn id="1358" idx="0"/>
            <a:endCxn id="1373" idx="4"/>
          </p:cNvCxnSpPr>
          <p:nvPr/>
        </p:nvCxnSpPr>
        <p:spPr>
          <a:xfrm rot="10800000" flipH="1">
            <a:off x="3881950" y="1219663"/>
            <a:ext cx="10707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8" name="Google Shape;1378;p41"/>
          <p:cNvCxnSpPr>
            <a:stCxn id="1359" idx="0"/>
            <a:endCxn id="1373" idx="4"/>
          </p:cNvCxnSpPr>
          <p:nvPr/>
        </p:nvCxnSpPr>
        <p:spPr>
          <a:xfrm rot="10800000" flipH="1">
            <a:off x="4602650" y="1219663"/>
            <a:ext cx="3501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9" name="Google Shape;1379;p41"/>
          <p:cNvCxnSpPr>
            <a:stCxn id="1360" idx="0"/>
            <a:endCxn id="1373" idx="4"/>
          </p:cNvCxnSpPr>
          <p:nvPr/>
        </p:nvCxnSpPr>
        <p:spPr>
          <a:xfrm rot="10800000">
            <a:off x="4952600" y="1219663"/>
            <a:ext cx="3429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0" name="Google Shape;1380;p41"/>
          <p:cNvCxnSpPr>
            <a:stCxn id="1361" idx="0"/>
            <a:endCxn id="1373" idx="4"/>
          </p:cNvCxnSpPr>
          <p:nvPr/>
        </p:nvCxnSpPr>
        <p:spPr>
          <a:xfrm rot="10800000">
            <a:off x="4952700" y="1219663"/>
            <a:ext cx="10635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1" name="Google Shape;1381;p41"/>
          <p:cNvCxnSpPr>
            <a:endCxn id="1359" idx="2"/>
          </p:cNvCxnSpPr>
          <p:nvPr/>
        </p:nvCxnSpPr>
        <p:spPr>
          <a:xfrm rot="5400000" flipH="1">
            <a:off x="4012100" y="2164213"/>
            <a:ext cx="1016700" cy="147300"/>
          </a:xfrm>
          <a:prstGeom prst="curvedConnector4">
            <a:avLst>
              <a:gd name="adj1" fmla="val 27305"/>
              <a:gd name="adj2" fmla="val 26166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2" name="Google Shape;1382;p41"/>
          <p:cNvCxnSpPr>
            <a:endCxn id="1360" idx="2"/>
          </p:cNvCxnSpPr>
          <p:nvPr/>
        </p:nvCxnSpPr>
        <p:spPr>
          <a:xfrm rot="5400000" flipH="1">
            <a:off x="4712900" y="2156263"/>
            <a:ext cx="1011900" cy="158400"/>
          </a:xfrm>
          <a:prstGeom prst="curvedConnector4">
            <a:avLst>
              <a:gd name="adj1" fmla="val 29451"/>
              <a:gd name="adj2" fmla="val 25033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3" name="Google Shape;1383;p41"/>
          <p:cNvCxnSpPr>
            <a:endCxn id="1361" idx="2"/>
          </p:cNvCxnSpPr>
          <p:nvPr/>
        </p:nvCxnSpPr>
        <p:spPr>
          <a:xfrm rot="5400000" flipH="1">
            <a:off x="5430000" y="2159863"/>
            <a:ext cx="1011900" cy="151200"/>
          </a:xfrm>
          <a:prstGeom prst="curvedConnector4">
            <a:avLst>
              <a:gd name="adj1" fmla="val 26960"/>
              <a:gd name="adj2" fmla="val 25749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4" name="Google Shape;1384;p41"/>
          <p:cNvSpPr/>
          <p:nvPr/>
        </p:nvSpPr>
        <p:spPr>
          <a:xfrm>
            <a:off x="4796825" y="899488"/>
            <a:ext cx="311700" cy="320100"/>
          </a:xfrm>
          <a:prstGeom prst="flowChartOr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5" name="Google Shape;1385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01375" y="163103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12550" y="163103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519325" y="163103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226100" y="163103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32875" y="163103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360537" y="163103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687825" y="1631038"/>
            <a:ext cx="166650" cy="19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2" name="Google Shape;1392;p41"/>
          <p:cNvCxnSpPr>
            <a:endCxn id="1393" idx="2"/>
          </p:cNvCxnSpPr>
          <p:nvPr/>
        </p:nvCxnSpPr>
        <p:spPr>
          <a:xfrm>
            <a:off x="6165988" y="2911663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4" name="Google Shape;1394;p41"/>
          <p:cNvCxnSpPr>
            <a:stCxn id="1395" idx="0"/>
          </p:cNvCxnSpPr>
          <p:nvPr/>
        </p:nvCxnSpPr>
        <p:spPr>
          <a:xfrm rot="10800000" flipH="1">
            <a:off x="6731513" y="3071713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5" name="Google Shape;1395;p41"/>
          <p:cNvSpPr/>
          <p:nvPr/>
        </p:nvSpPr>
        <p:spPr>
          <a:xfrm>
            <a:off x="6575663" y="3502513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41"/>
          <p:cNvSpPr/>
          <p:nvPr/>
        </p:nvSpPr>
        <p:spPr>
          <a:xfrm>
            <a:off x="7267738" y="3502513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41"/>
          <p:cNvSpPr txBox="1"/>
          <p:nvPr/>
        </p:nvSpPr>
        <p:spPr>
          <a:xfrm>
            <a:off x="7141723" y="3689308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398" name="Google Shape;1398;p41"/>
          <p:cNvSpPr txBox="1"/>
          <p:nvPr/>
        </p:nvSpPr>
        <p:spPr>
          <a:xfrm>
            <a:off x="6449038" y="3677768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393" name="Google Shape;1393;p41"/>
          <p:cNvSpPr/>
          <p:nvPr/>
        </p:nvSpPr>
        <p:spPr>
          <a:xfrm>
            <a:off x="6574888" y="27516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9" name="Google Shape;1399;p41"/>
          <p:cNvCxnSpPr/>
          <p:nvPr/>
        </p:nvCxnSpPr>
        <p:spPr>
          <a:xfrm rot="10800000" flipH="1">
            <a:off x="7424357" y="3071713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0" name="Google Shape;1400;p41"/>
          <p:cNvSpPr/>
          <p:nvPr/>
        </p:nvSpPr>
        <p:spPr>
          <a:xfrm>
            <a:off x="7267738" y="27516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1" name="Google Shape;1401;p41"/>
          <p:cNvCxnSpPr>
            <a:stCxn id="1393" idx="6"/>
            <a:endCxn id="1400" idx="2"/>
          </p:cNvCxnSpPr>
          <p:nvPr/>
        </p:nvCxnSpPr>
        <p:spPr>
          <a:xfrm>
            <a:off x="6886588" y="2911663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2" name="Google Shape;1402;p41"/>
          <p:cNvCxnSpPr>
            <a:stCxn id="1400" idx="6"/>
            <a:endCxn id="1403" idx="2"/>
          </p:cNvCxnSpPr>
          <p:nvPr/>
        </p:nvCxnSpPr>
        <p:spPr>
          <a:xfrm>
            <a:off x="7579438" y="2911663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4" name="Google Shape;1404;p41"/>
          <p:cNvCxnSpPr>
            <a:stCxn id="1405" idx="0"/>
          </p:cNvCxnSpPr>
          <p:nvPr/>
        </p:nvCxnSpPr>
        <p:spPr>
          <a:xfrm rot="10800000" flipH="1">
            <a:off x="8145063" y="3071713"/>
            <a:ext cx="5700" cy="430800"/>
          </a:xfrm>
          <a:prstGeom prst="straightConnector1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5" name="Google Shape;1405;p41"/>
          <p:cNvSpPr/>
          <p:nvPr/>
        </p:nvSpPr>
        <p:spPr>
          <a:xfrm>
            <a:off x="7989213" y="3502513"/>
            <a:ext cx="311700" cy="7914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41"/>
          <p:cNvSpPr txBox="1"/>
          <p:nvPr/>
        </p:nvSpPr>
        <p:spPr>
          <a:xfrm>
            <a:off x="7862588" y="3677768"/>
            <a:ext cx="5634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403" name="Google Shape;1403;p41"/>
          <p:cNvSpPr/>
          <p:nvPr/>
        </p:nvSpPr>
        <p:spPr>
          <a:xfrm>
            <a:off x="7988438" y="27516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7" name="Google Shape;1407;p41"/>
          <p:cNvCxnSpPr>
            <a:endCxn id="1408" idx="2"/>
          </p:cNvCxnSpPr>
          <p:nvPr/>
        </p:nvCxnSpPr>
        <p:spPr>
          <a:xfrm>
            <a:off x="6160088" y="2326063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408" name="Google Shape;1408;p41"/>
          <p:cNvSpPr/>
          <p:nvPr/>
        </p:nvSpPr>
        <p:spPr>
          <a:xfrm>
            <a:off x="6568988" y="21660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1"/>
          <p:cNvSpPr/>
          <p:nvPr/>
        </p:nvSpPr>
        <p:spPr>
          <a:xfrm>
            <a:off x="7261838" y="21660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0" name="Google Shape;1410;p41"/>
          <p:cNvCxnSpPr>
            <a:stCxn id="1408" idx="6"/>
            <a:endCxn id="1409" idx="2"/>
          </p:cNvCxnSpPr>
          <p:nvPr/>
        </p:nvCxnSpPr>
        <p:spPr>
          <a:xfrm>
            <a:off x="6880688" y="2326063"/>
            <a:ext cx="3813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11" name="Google Shape;1411;p41"/>
          <p:cNvCxnSpPr>
            <a:stCxn id="1409" idx="6"/>
            <a:endCxn id="1412" idx="2"/>
          </p:cNvCxnSpPr>
          <p:nvPr/>
        </p:nvCxnSpPr>
        <p:spPr>
          <a:xfrm>
            <a:off x="7573538" y="2326063"/>
            <a:ext cx="4089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412" name="Google Shape;1412;p41"/>
          <p:cNvSpPr/>
          <p:nvPr/>
        </p:nvSpPr>
        <p:spPr>
          <a:xfrm>
            <a:off x="7982538" y="2166013"/>
            <a:ext cx="311700" cy="320100"/>
          </a:xfrm>
          <a:prstGeom prst="ellipse">
            <a:avLst/>
          </a:prstGeom>
          <a:solidFill>
            <a:srgbClr val="FBFB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3" name="Google Shape;1413;p41"/>
          <p:cNvCxnSpPr>
            <a:stCxn id="1395" idx="0"/>
            <a:endCxn id="1408" idx="6"/>
          </p:cNvCxnSpPr>
          <p:nvPr/>
        </p:nvCxnSpPr>
        <p:spPr>
          <a:xfrm rot="-5400000">
            <a:off x="6217763" y="2839663"/>
            <a:ext cx="1176600" cy="149100"/>
          </a:xfrm>
          <a:prstGeom prst="curvedConnector4">
            <a:avLst>
              <a:gd name="adj1" fmla="val 43192"/>
              <a:gd name="adj2" fmla="val 259759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4" name="Google Shape;1414;p41"/>
          <p:cNvCxnSpPr>
            <a:endCxn id="1412" idx="6"/>
          </p:cNvCxnSpPr>
          <p:nvPr/>
        </p:nvCxnSpPr>
        <p:spPr>
          <a:xfrm rot="-5400000">
            <a:off x="7631838" y="2839363"/>
            <a:ext cx="1175700" cy="149100"/>
          </a:xfrm>
          <a:prstGeom prst="curvedConnector4">
            <a:avLst>
              <a:gd name="adj1" fmla="val 43193"/>
              <a:gd name="adj2" fmla="val 259708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5" name="Google Shape;1415;p41"/>
          <p:cNvCxnSpPr>
            <a:stCxn id="1396" idx="0"/>
            <a:endCxn id="1409" idx="6"/>
          </p:cNvCxnSpPr>
          <p:nvPr/>
        </p:nvCxnSpPr>
        <p:spPr>
          <a:xfrm rot="-5400000">
            <a:off x="6910288" y="2839213"/>
            <a:ext cx="1176600" cy="150000"/>
          </a:xfrm>
          <a:prstGeom prst="curvedConnector4">
            <a:avLst>
              <a:gd name="adj1" fmla="val 43192"/>
              <a:gd name="adj2" fmla="val 25871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16" name="Google Shape;1416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659828" y="281693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52653" y="2816863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73403" y="2813188"/>
            <a:ext cx="141709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41462" y="222758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334287" y="222758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055037" y="2227588"/>
            <a:ext cx="166650" cy="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41"/>
          <p:cNvSpPr/>
          <p:nvPr/>
        </p:nvSpPr>
        <p:spPr>
          <a:xfrm>
            <a:off x="6569000" y="1569463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41"/>
          <p:cNvSpPr/>
          <p:nvPr/>
        </p:nvSpPr>
        <p:spPr>
          <a:xfrm>
            <a:off x="7261850" y="1569463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41"/>
          <p:cNvSpPr/>
          <p:nvPr/>
        </p:nvSpPr>
        <p:spPr>
          <a:xfrm>
            <a:off x="7982550" y="1569463"/>
            <a:ext cx="311700" cy="320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5" name="Google Shape;1425;p41"/>
          <p:cNvCxnSpPr>
            <a:endCxn id="1422" idx="4"/>
          </p:cNvCxnSpPr>
          <p:nvPr/>
        </p:nvCxnSpPr>
        <p:spPr>
          <a:xfrm rot="10800000" flipH="1">
            <a:off x="6720950" y="1889563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6" name="Google Shape;1426;p41"/>
          <p:cNvCxnSpPr>
            <a:endCxn id="1423" idx="4"/>
          </p:cNvCxnSpPr>
          <p:nvPr/>
        </p:nvCxnSpPr>
        <p:spPr>
          <a:xfrm rot="10800000" flipH="1">
            <a:off x="7413800" y="1889563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7" name="Google Shape;1427;p41"/>
          <p:cNvCxnSpPr>
            <a:endCxn id="1424" idx="4"/>
          </p:cNvCxnSpPr>
          <p:nvPr/>
        </p:nvCxnSpPr>
        <p:spPr>
          <a:xfrm rot="10800000" flipH="1">
            <a:off x="8134500" y="1889563"/>
            <a:ext cx="3900" cy="265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8" name="Google Shape;1428;p41"/>
          <p:cNvCxnSpPr>
            <a:stCxn id="1422" idx="0"/>
            <a:endCxn id="1384" idx="4"/>
          </p:cNvCxnSpPr>
          <p:nvPr/>
        </p:nvCxnSpPr>
        <p:spPr>
          <a:xfrm rot="10800000">
            <a:off x="4952750" y="1219663"/>
            <a:ext cx="17721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9" name="Google Shape;1429;p41"/>
          <p:cNvCxnSpPr>
            <a:stCxn id="1423" idx="0"/>
            <a:endCxn id="1384" idx="4"/>
          </p:cNvCxnSpPr>
          <p:nvPr/>
        </p:nvCxnSpPr>
        <p:spPr>
          <a:xfrm rot="10800000">
            <a:off x="4952600" y="1219663"/>
            <a:ext cx="24651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0" name="Google Shape;1430;p41"/>
          <p:cNvCxnSpPr>
            <a:stCxn id="1424" idx="0"/>
            <a:endCxn id="1384" idx="4"/>
          </p:cNvCxnSpPr>
          <p:nvPr/>
        </p:nvCxnSpPr>
        <p:spPr>
          <a:xfrm rot="10800000">
            <a:off x="4952700" y="1219663"/>
            <a:ext cx="3185700" cy="34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1" name="Google Shape;1431;p41"/>
          <p:cNvCxnSpPr>
            <a:endCxn id="1422" idx="2"/>
          </p:cNvCxnSpPr>
          <p:nvPr/>
        </p:nvCxnSpPr>
        <p:spPr>
          <a:xfrm rot="5400000" flipH="1">
            <a:off x="6134300" y="2164213"/>
            <a:ext cx="1016700" cy="147300"/>
          </a:xfrm>
          <a:prstGeom prst="curvedConnector4">
            <a:avLst>
              <a:gd name="adj1" fmla="val 29784"/>
              <a:gd name="adj2" fmla="val 26166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2" name="Google Shape;1432;p41"/>
          <p:cNvCxnSpPr>
            <a:endCxn id="1423" idx="2"/>
          </p:cNvCxnSpPr>
          <p:nvPr/>
        </p:nvCxnSpPr>
        <p:spPr>
          <a:xfrm rot="5400000" flipH="1">
            <a:off x="6835100" y="2156263"/>
            <a:ext cx="1011900" cy="158400"/>
          </a:xfrm>
          <a:prstGeom prst="curvedConnector4">
            <a:avLst>
              <a:gd name="adj1" fmla="val 26960"/>
              <a:gd name="adj2" fmla="val 250331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3" name="Google Shape;1433;p41"/>
          <p:cNvCxnSpPr>
            <a:endCxn id="1424" idx="2"/>
          </p:cNvCxnSpPr>
          <p:nvPr/>
        </p:nvCxnSpPr>
        <p:spPr>
          <a:xfrm rot="5400000" flipH="1">
            <a:off x="7552200" y="2159863"/>
            <a:ext cx="1011900" cy="151200"/>
          </a:xfrm>
          <a:prstGeom prst="curvedConnector4">
            <a:avLst>
              <a:gd name="adj1" fmla="val 28621"/>
              <a:gd name="adj2" fmla="val 257490"/>
            </a:avLst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34" name="Google Shape;1434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641525" y="163103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48300" y="1631038"/>
            <a:ext cx="166650" cy="1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055075" y="1631038"/>
            <a:ext cx="166650" cy="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41"/>
          <p:cNvSpPr txBox="1"/>
          <p:nvPr/>
        </p:nvSpPr>
        <p:spPr>
          <a:xfrm>
            <a:off x="611400" y="1924925"/>
            <a:ext cx="8586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LSTM layer 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38" name="Google Shape;1438;p41"/>
          <p:cNvSpPr txBox="1"/>
          <p:nvPr/>
        </p:nvSpPr>
        <p:spPr>
          <a:xfrm>
            <a:off x="2306338" y="838000"/>
            <a:ext cx="1047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Attention layer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39" name="Google Shape;1439;p41"/>
          <p:cNvSpPr txBox="1"/>
          <p:nvPr/>
        </p:nvSpPr>
        <p:spPr>
          <a:xfrm>
            <a:off x="737675" y="3624163"/>
            <a:ext cx="624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CNN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layer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42"/>
          <p:cNvSpPr/>
          <p:nvPr/>
        </p:nvSpPr>
        <p:spPr>
          <a:xfrm>
            <a:off x="2261450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445" name="Google Shape;1445;p42"/>
          <p:cNvSpPr/>
          <p:nvPr/>
        </p:nvSpPr>
        <p:spPr>
          <a:xfrm>
            <a:off x="2845001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446" name="Google Shape;1446;p42"/>
          <p:cNvCxnSpPr>
            <a:stCxn id="1444" idx="3"/>
            <a:endCxn id="1445" idx="1"/>
          </p:cNvCxnSpPr>
          <p:nvPr/>
        </p:nvCxnSpPr>
        <p:spPr>
          <a:xfrm>
            <a:off x="2524250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7" name="Google Shape;1447;p42"/>
          <p:cNvCxnSpPr>
            <a:stCxn id="1445" idx="1"/>
            <a:endCxn id="1444" idx="3"/>
          </p:cNvCxnSpPr>
          <p:nvPr/>
        </p:nvCxnSpPr>
        <p:spPr>
          <a:xfrm rot="10800000">
            <a:off x="2524301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8" name="Google Shape;1448;p42"/>
          <p:cNvSpPr/>
          <p:nvPr/>
        </p:nvSpPr>
        <p:spPr>
          <a:xfrm>
            <a:off x="3461430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449" name="Google Shape;1449;p42"/>
          <p:cNvSpPr/>
          <p:nvPr/>
        </p:nvSpPr>
        <p:spPr>
          <a:xfrm>
            <a:off x="4044981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450" name="Google Shape;1450;p42"/>
          <p:cNvCxnSpPr>
            <a:stCxn id="1448" idx="3"/>
            <a:endCxn id="1449" idx="1"/>
          </p:cNvCxnSpPr>
          <p:nvPr/>
        </p:nvCxnSpPr>
        <p:spPr>
          <a:xfrm>
            <a:off x="3724230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1" name="Google Shape;1451;p42"/>
          <p:cNvCxnSpPr>
            <a:stCxn id="1449" idx="1"/>
            <a:endCxn id="1448" idx="3"/>
          </p:cNvCxnSpPr>
          <p:nvPr/>
        </p:nvCxnSpPr>
        <p:spPr>
          <a:xfrm rot="10800000">
            <a:off x="3724281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2" name="Google Shape;1452;p42"/>
          <p:cNvCxnSpPr/>
          <p:nvPr/>
        </p:nvCxnSpPr>
        <p:spPr>
          <a:xfrm>
            <a:off x="3124363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3" name="Google Shape;1453;p42"/>
          <p:cNvCxnSpPr/>
          <p:nvPr/>
        </p:nvCxnSpPr>
        <p:spPr>
          <a:xfrm rot="10800000">
            <a:off x="3124291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4" name="Google Shape;1454;p42"/>
          <p:cNvSpPr/>
          <p:nvPr/>
        </p:nvSpPr>
        <p:spPr>
          <a:xfrm>
            <a:off x="4628532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455" name="Google Shape;1455;p42"/>
          <p:cNvCxnSpPr>
            <a:endCxn id="1454" idx="1"/>
          </p:cNvCxnSpPr>
          <p:nvPr/>
        </p:nvCxnSpPr>
        <p:spPr>
          <a:xfrm>
            <a:off x="4307832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6" name="Google Shape;1456;p42"/>
          <p:cNvCxnSpPr>
            <a:stCxn id="1454" idx="1"/>
          </p:cNvCxnSpPr>
          <p:nvPr/>
        </p:nvCxnSpPr>
        <p:spPr>
          <a:xfrm rot="10800000">
            <a:off x="4307832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7" name="Google Shape;1457;p42"/>
          <p:cNvSpPr/>
          <p:nvPr/>
        </p:nvSpPr>
        <p:spPr>
          <a:xfrm>
            <a:off x="5244962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sp>
        <p:nvSpPr>
          <p:cNvPr id="1458" name="Google Shape;1458;p42"/>
          <p:cNvSpPr/>
          <p:nvPr/>
        </p:nvSpPr>
        <p:spPr>
          <a:xfrm>
            <a:off x="5828513" y="2405658"/>
            <a:ext cx="262800" cy="465900"/>
          </a:xfrm>
          <a:prstGeom prst="rect">
            <a:avLst/>
          </a:prstGeom>
          <a:solidFill>
            <a:srgbClr val="FCFC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</a:p>
        </p:txBody>
      </p:sp>
      <p:cxnSp>
        <p:nvCxnSpPr>
          <p:cNvPr id="1459" name="Google Shape;1459;p42"/>
          <p:cNvCxnSpPr>
            <a:stCxn id="1457" idx="3"/>
            <a:endCxn id="1458" idx="1"/>
          </p:cNvCxnSpPr>
          <p:nvPr/>
        </p:nvCxnSpPr>
        <p:spPr>
          <a:xfrm>
            <a:off x="5507762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0" name="Google Shape;1460;p42"/>
          <p:cNvCxnSpPr>
            <a:stCxn id="1458" idx="1"/>
            <a:endCxn id="1457" idx="3"/>
          </p:cNvCxnSpPr>
          <p:nvPr/>
        </p:nvCxnSpPr>
        <p:spPr>
          <a:xfrm rot="10800000">
            <a:off x="5507813" y="2638608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1" name="Google Shape;1461;p42"/>
          <p:cNvCxnSpPr/>
          <p:nvPr/>
        </p:nvCxnSpPr>
        <p:spPr>
          <a:xfrm>
            <a:off x="4907895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2" name="Google Shape;1462;p42"/>
          <p:cNvCxnSpPr/>
          <p:nvPr/>
        </p:nvCxnSpPr>
        <p:spPr>
          <a:xfrm rot="10800000">
            <a:off x="4907822" y="2638694"/>
            <a:ext cx="32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3" name="Google Shape;1463;p42"/>
          <p:cNvCxnSpPr>
            <a:stCxn id="1444" idx="0"/>
            <a:endCxn id="1464" idx="2"/>
          </p:cNvCxnSpPr>
          <p:nvPr/>
        </p:nvCxnSpPr>
        <p:spPr>
          <a:xfrm rot="10800000">
            <a:off x="2392850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5" name="Google Shape;1465;p42"/>
          <p:cNvCxnSpPr/>
          <p:nvPr/>
        </p:nvCxnSpPr>
        <p:spPr>
          <a:xfrm rot="10800000">
            <a:off x="2976463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6" name="Google Shape;1466;p42"/>
          <p:cNvCxnSpPr/>
          <p:nvPr/>
        </p:nvCxnSpPr>
        <p:spPr>
          <a:xfrm rot="10800000">
            <a:off x="3592892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7" name="Google Shape;1467;p42"/>
          <p:cNvCxnSpPr/>
          <p:nvPr/>
        </p:nvCxnSpPr>
        <p:spPr>
          <a:xfrm rot="10800000">
            <a:off x="4176443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8" name="Google Shape;1468;p42"/>
          <p:cNvCxnSpPr/>
          <p:nvPr/>
        </p:nvCxnSpPr>
        <p:spPr>
          <a:xfrm rot="10800000">
            <a:off x="4759994" y="208680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9" name="Google Shape;1469;p42"/>
          <p:cNvCxnSpPr/>
          <p:nvPr/>
        </p:nvCxnSpPr>
        <p:spPr>
          <a:xfrm rot="10800000">
            <a:off x="5376423" y="2086809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0" name="Google Shape;1470;p42"/>
          <p:cNvCxnSpPr/>
          <p:nvPr/>
        </p:nvCxnSpPr>
        <p:spPr>
          <a:xfrm rot="10800000">
            <a:off x="5959974" y="2086758"/>
            <a:ext cx="0" cy="3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1" name="Google Shape;1471;p42"/>
          <p:cNvSpPr/>
          <p:nvPr/>
        </p:nvSpPr>
        <p:spPr>
          <a:xfrm>
            <a:off x="2261600" y="1710564"/>
            <a:ext cx="3822000" cy="375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</a:t>
            </a:r>
          </a:p>
        </p:txBody>
      </p:sp>
      <p:sp>
        <p:nvSpPr>
          <p:cNvPr id="1472" name="Google Shape;1472;p42"/>
          <p:cNvSpPr/>
          <p:nvPr/>
        </p:nvSpPr>
        <p:spPr>
          <a:xfrm>
            <a:off x="2262499" y="1093950"/>
            <a:ext cx="5240100" cy="3189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</a:t>
            </a:r>
          </a:p>
        </p:txBody>
      </p:sp>
      <p:sp>
        <p:nvSpPr>
          <p:cNvPr id="1473" name="Google Shape;1473;p42"/>
          <p:cNvSpPr/>
          <p:nvPr/>
        </p:nvSpPr>
        <p:spPr>
          <a:xfrm>
            <a:off x="2261449" y="629575"/>
            <a:ext cx="5240100" cy="3189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</a:t>
            </a:r>
          </a:p>
        </p:txBody>
      </p:sp>
      <p:cxnSp>
        <p:nvCxnSpPr>
          <p:cNvPr id="1474" name="Google Shape;1474;p42"/>
          <p:cNvCxnSpPr>
            <a:stCxn id="1471" idx="0"/>
          </p:cNvCxnSpPr>
          <p:nvPr/>
        </p:nvCxnSpPr>
        <p:spPr>
          <a:xfrm rot="10800000" flipH="1">
            <a:off x="4172600" y="1426764"/>
            <a:ext cx="3900" cy="28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5" name="Google Shape;1475;p42"/>
          <p:cNvCxnSpPr>
            <a:stCxn id="1476" idx="0"/>
            <a:endCxn id="1444" idx="2"/>
          </p:cNvCxnSpPr>
          <p:nvPr/>
        </p:nvCxnSpPr>
        <p:spPr>
          <a:xfrm rot="10800000">
            <a:off x="2392850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6" name="Google Shape;1476;p42"/>
          <p:cNvSpPr/>
          <p:nvPr/>
        </p:nvSpPr>
        <p:spPr>
          <a:xfrm>
            <a:off x="2261450" y="341887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2"/>
          <p:cNvSpPr/>
          <p:nvPr/>
        </p:nvSpPr>
        <p:spPr>
          <a:xfrm>
            <a:off x="6445025" y="2479150"/>
            <a:ext cx="907500" cy="318900"/>
          </a:xfrm>
          <a:prstGeom prst="rect">
            <a:avLst/>
          </a:prstGeom>
          <a:solidFill>
            <a:srgbClr val="A7F3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</a:t>
            </a:r>
          </a:p>
        </p:txBody>
      </p:sp>
      <p:cxnSp>
        <p:nvCxnSpPr>
          <p:cNvPr id="1478" name="Google Shape;1478;p42"/>
          <p:cNvCxnSpPr/>
          <p:nvPr/>
        </p:nvCxnSpPr>
        <p:spPr>
          <a:xfrm rot="10800000" flipH="1">
            <a:off x="2392850" y="2804850"/>
            <a:ext cx="4156800" cy="186900"/>
          </a:xfrm>
          <a:prstGeom prst="bentConnector3">
            <a:avLst>
              <a:gd name="adj1" fmla="val 9999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9" name="Google Shape;1479;p42"/>
          <p:cNvCxnSpPr/>
          <p:nvPr/>
        </p:nvCxnSpPr>
        <p:spPr>
          <a:xfrm rot="10800000" flipH="1">
            <a:off x="2976388" y="2805450"/>
            <a:ext cx="3669300" cy="2298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0" name="Google Shape;1480;p42"/>
          <p:cNvCxnSpPr/>
          <p:nvPr/>
        </p:nvCxnSpPr>
        <p:spPr>
          <a:xfrm rot="10800000" flipH="1">
            <a:off x="3592775" y="2798125"/>
            <a:ext cx="3156600" cy="293100"/>
          </a:xfrm>
          <a:prstGeom prst="bentConnector3">
            <a:avLst>
              <a:gd name="adj1" fmla="val 10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1" name="Google Shape;1481;p42"/>
          <p:cNvCxnSpPr>
            <a:endCxn id="1477" idx="2"/>
          </p:cNvCxnSpPr>
          <p:nvPr/>
        </p:nvCxnSpPr>
        <p:spPr>
          <a:xfrm rot="10800000" flipH="1">
            <a:off x="4172675" y="2798050"/>
            <a:ext cx="2726100" cy="3450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2" name="Google Shape;1482;p42"/>
          <p:cNvCxnSpPr/>
          <p:nvPr/>
        </p:nvCxnSpPr>
        <p:spPr>
          <a:xfrm rot="10800000" flipH="1">
            <a:off x="4759775" y="2804725"/>
            <a:ext cx="2293200" cy="402900"/>
          </a:xfrm>
          <a:prstGeom prst="bentConnector3">
            <a:avLst>
              <a:gd name="adj1" fmla="val 9999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3" name="Google Shape;1483;p42"/>
          <p:cNvCxnSpPr/>
          <p:nvPr/>
        </p:nvCxnSpPr>
        <p:spPr>
          <a:xfrm rot="10800000" flipH="1">
            <a:off x="5376338" y="2804975"/>
            <a:ext cx="1787400" cy="466800"/>
          </a:xfrm>
          <a:prstGeom prst="bentConnector3">
            <a:avLst>
              <a:gd name="adj1" fmla="val 10000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4" name="Google Shape;1484;p42"/>
          <p:cNvCxnSpPr/>
          <p:nvPr/>
        </p:nvCxnSpPr>
        <p:spPr>
          <a:xfrm rot="10800000" flipH="1">
            <a:off x="5959888" y="2804938"/>
            <a:ext cx="1329900" cy="519300"/>
          </a:xfrm>
          <a:prstGeom prst="bentConnector3">
            <a:avLst>
              <a:gd name="adj1" fmla="val 9999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5" name="Google Shape;1485;p42"/>
          <p:cNvCxnSpPr>
            <a:stCxn id="1486" idx="0"/>
          </p:cNvCxnSpPr>
          <p:nvPr/>
        </p:nvCxnSpPr>
        <p:spPr>
          <a:xfrm rot="10800000">
            <a:off x="2976475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6" name="Google Shape;1486;p42"/>
          <p:cNvSpPr/>
          <p:nvPr/>
        </p:nvSpPr>
        <p:spPr>
          <a:xfrm>
            <a:off x="2845075" y="341887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7" name="Google Shape;1487;p42"/>
          <p:cNvCxnSpPr>
            <a:stCxn id="1488" idx="0"/>
          </p:cNvCxnSpPr>
          <p:nvPr/>
        </p:nvCxnSpPr>
        <p:spPr>
          <a:xfrm rot="10800000">
            <a:off x="3592900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8" name="Google Shape;1488;p42"/>
          <p:cNvSpPr/>
          <p:nvPr/>
        </p:nvSpPr>
        <p:spPr>
          <a:xfrm>
            <a:off x="3461500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9" name="Google Shape;1489;p42"/>
          <p:cNvCxnSpPr>
            <a:stCxn id="1490" idx="0"/>
          </p:cNvCxnSpPr>
          <p:nvPr/>
        </p:nvCxnSpPr>
        <p:spPr>
          <a:xfrm rot="10800000">
            <a:off x="4176413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0" name="Google Shape;1490;p42"/>
          <p:cNvSpPr/>
          <p:nvPr/>
        </p:nvSpPr>
        <p:spPr>
          <a:xfrm>
            <a:off x="4045013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1" name="Google Shape;1491;p42"/>
          <p:cNvCxnSpPr>
            <a:stCxn id="1492" idx="0"/>
          </p:cNvCxnSpPr>
          <p:nvPr/>
        </p:nvCxnSpPr>
        <p:spPr>
          <a:xfrm rot="10800000">
            <a:off x="4759938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2" name="Google Shape;1492;p42"/>
          <p:cNvSpPr/>
          <p:nvPr/>
        </p:nvSpPr>
        <p:spPr>
          <a:xfrm>
            <a:off x="4628538" y="341887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3" name="Google Shape;1493;p42"/>
          <p:cNvCxnSpPr>
            <a:stCxn id="1494" idx="0"/>
          </p:cNvCxnSpPr>
          <p:nvPr/>
        </p:nvCxnSpPr>
        <p:spPr>
          <a:xfrm rot="10800000">
            <a:off x="5376363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4" name="Google Shape;1494;p42"/>
          <p:cNvSpPr/>
          <p:nvPr/>
        </p:nvSpPr>
        <p:spPr>
          <a:xfrm>
            <a:off x="5244963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5" name="Google Shape;1495;p42"/>
          <p:cNvCxnSpPr>
            <a:stCxn id="1496" idx="0"/>
          </p:cNvCxnSpPr>
          <p:nvPr/>
        </p:nvCxnSpPr>
        <p:spPr>
          <a:xfrm rot="10800000">
            <a:off x="5959988" y="2871675"/>
            <a:ext cx="0" cy="54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6" name="Google Shape;1496;p42"/>
          <p:cNvSpPr/>
          <p:nvPr/>
        </p:nvSpPr>
        <p:spPr>
          <a:xfrm>
            <a:off x="5828588" y="3418875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42"/>
          <p:cNvSpPr/>
          <p:nvPr/>
        </p:nvSpPr>
        <p:spPr>
          <a:xfrm>
            <a:off x="2389125" y="2948875"/>
            <a:ext cx="36900" cy="4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2"/>
          <p:cNvSpPr/>
          <p:nvPr/>
        </p:nvSpPr>
        <p:spPr>
          <a:xfrm>
            <a:off x="5927000" y="33085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42"/>
          <p:cNvSpPr/>
          <p:nvPr/>
        </p:nvSpPr>
        <p:spPr>
          <a:xfrm>
            <a:off x="5343475" y="32442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42"/>
          <p:cNvSpPr/>
          <p:nvPr/>
        </p:nvSpPr>
        <p:spPr>
          <a:xfrm>
            <a:off x="4726200" y="319030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42"/>
          <p:cNvSpPr/>
          <p:nvPr/>
        </p:nvSpPr>
        <p:spPr>
          <a:xfrm>
            <a:off x="4142588" y="31084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42"/>
          <p:cNvSpPr/>
          <p:nvPr/>
        </p:nvSpPr>
        <p:spPr>
          <a:xfrm>
            <a:off x="3561025" y="3079550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42"/>
          <p:cNvSpPr/>
          <p:nvPr/>
        </p:nvSpPr>
        <p:spPr>
          <a:xfrm>
            <a:off x="2945625" y="29981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2"/>
          <p:cNvSpPr/>
          <p:nvPr/>
        </p:nvSpPr>
        <p:spPr>
          <a:xfrm>
            <a:off x="2358525" y="2973175"/>
            <a:ext cx="67500" cy="73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5" name="Google Shape;1505;p42"/>
          <p:cNvCxnSpPr>
            <a:stCxn id="1477" idx="0"/>
          </p:cNvCxnSpPr>
          <p:nvPr/>
        </p:nvCxnSpPr>
        <p:spPr>
          <a:xfrm rot="10800000">
            <a:off x="6898475" y="1419550"/>
            <a:ext cx="300" cy="105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6" name="Google Shape;1506;p42"/>
          <p:cNvSpPr txBox="1"/>
          <p:nvPr/>
        </p:nvSpPr>
        <p:spPr>
          <a:xfrm>
            <a:off x="2738800" y="35439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07" name="Google Shape;1507;p42"/>
          <p:cNvSpPr txBox="1"/>
          <p:nvPr/>
        </p:nvSpPr>
        <p:spPr>
          <a:xfrm>
            <a:off x="2154675" y="353620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08" name="Google Shape;1508;p42"/>
          <p:cNvSpPr/>
          <p:nvPr/>
        </p:nvSpPr>
        <p:spPr>
          <a:xfrm>
            <a:off x="3461738" y="34190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42"/>
          <p:cNvSpPr/>
          <p:nvPr/>
        </p:nvSpPr>
        <p:spPr>
          <a:xfrm>
            <a:off x="4045363" y="34190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2"/>
          <p:cNvSpPr txBox="1"/>
          <p:nvPr/>
        </p:nvSpPr>
        <p:spPr>
          <a:xfrm>
            <a:off x="3939088" y="35440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11" name="Google Shape;1511;p42"/>
          <p:cNvSpPr txBox="1"/>
          <p:nvPr/>
        </p:nvSpPr>
        <p:spPr>
          <a:xfrm>
            <a:off x="3354963" y="353632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12" name="Google Shape;1512;p42"/>
          <p:cNvSpPr txBox="1"/>
          <p:nvPr/>
        </p:nvSpPr>
        <p:spPr>
          <a:xfrm>
            <a:off x="4523213" y="3536150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13" name="Google Shape;1513;p42"/>
          <p:cNvSpPr/>
          <p:nvPr/>
        </p:nvSpPr>
        <p:spPr>
          <a:xfrm>
            <a:off x="5244425" y="3419000"/>
            <a:ext cx="262800" cy="636600"/>
          </a:xfrm>
          <a:prstGeom prst="rect">
            <a:avLst/>
          </a:prstGeom>
          <a:solidFill>
            <a:srgbClr val="53C6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42"/>
          <p:cNvSpPr/>
          <p:nvPr/>
        </p:nvSpPr>
        <p:spPr>
          <a:xfrm>
            <a:off x="5827950" y="3419000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2"/>
          <p:cNvSpPr/>
          <p:nvPr/>
        </p:nvSpPr>
        <p:spPr>
          <a:xfrm>
            <a:off x="5244775" y="3419125"/>
            <a:ext cx="262800" cy="6366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2"/>
          <p:cNvSpPr txBox="1"/>
          <p:nvPr/>
        </p:nvSpPr>
        <p:spPr>
          <a:xfrm>
            <a:off x="5138500" y="35441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  <p:sp>
        <p:nvSpPr>
          <p:cNvPr id="1517" name="Google Shape;1517;p42"/>
          <p:cNvSpPr txBox="1"/>
          <p:nvPr/>
        </p:nvSpPr>
        <p:spPr>
          <a:xfrm>
            <a:off x="5722625" y="3536275"/>
            <a:ext cx="475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3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 Layer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523" name="Google Shape;1523;p43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 Layers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524" name="Google Shape;1524;p43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 Layer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525" name="Google Shape;1525;p43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526" name="Google Shape;1526;p43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43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1530" name="Google Shape;1530;p43"/>
          <p:cNvCxnSpPr>
            <a:stCxn id="1529" idx="6"/>
            <a:endCxn id="1531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2" name="Google Shape;1532;p43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533" name="Google Shape;1533;p43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[3]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43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536" name="Google Shape;1536;p43"/>
          <p:cNvCxnSpPr>
            <a:stCxn id="1537" idx="6"/>
            <a:endCxn id="1529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8" name="Google Shape;1538;p43"/>
          <p:cNvCxnSpPr>
            <a:stCxn id="1539" idx="6"/>
            <a:endCxn id="1529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0" name="Google Shape;1540;p43"/>
          <p:cNvCxnSpPr>
            <a:stCxn id="1541" idx="6"/>
            <a:endCxn id="1529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2" name="Google Shape;1542;p43"/>
          <p:cNvCxnSpPr>
            <a:stCxn id="1543" idx="6"/>
            <a:endCxn id="1544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1" name="Google Shape;1531;p43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543" name="Google Shape;1543;p43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1545" name="Google Shape;1545;p43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546" name="Google Shape;1546;p43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547" name="Google Shape;1547;p43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[1]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544" name="Google Shape;1544;p43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1548" name="Google Shape;1548;p43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549" name="Google Shape;1549;p43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550" name="Google Shape;1550;p43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[2]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541" name="Google Shape;1541;p43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1539" name="Google Shape;1539;p43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551" name="Google Shape;1551;p43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537" name="Google Shape;1537;p43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00"/>
                </a:solidFill>
              </a:rPr>
              <a:t>a</a:t>
            </a:r>
            <a:r>
              <a:rPr lang="en-GB" sz="1100" baseline="30000">
                <a:solidFill>
                  <a:srgbClr val="000000"/>
                </a:solidFill>
              </a:rPr>
              <a:t>[3]</a:t>
            </a:r>
            <a:r>
              <a:rPr lang="en-GB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1552" name="Google Shape;1552;p43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53" name="Google Shape;1553;p43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3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3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3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7" name="Google Shape;1557;p43"/>
          <p:cNvCxnSpPr>
            <a:endCxn id="1543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8" name="Google Shape;1558;p43"/>
          <p:cNvCxnSpPr>
            <a:stCxn id="1526" idx="5"/>
            <a:endCxn id="1545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9" name="Google Shape;1559;p43"/>
          <p:cNvCxnSpPr>
            <a:stCxn id="1526" idx="5"/>
            <a:endCxn id="1546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0" name="Google Shape;1560;p43"/>
          <p:cNvCxnSpPr>
            <a:stCxn id="1526" idx="5"/>
            <a:endCxn id="1547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1" name="Google Shape;1561;p43"/>
          <p:cNvCxnSpPr>
            <a:stCxn id="1527" idx="5"/>
            <a:endCxn id="1543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2" name="Google Shape;1562;p43"/>
          <p:cNvCxnSpPr>
            <a:stCxn id="1527" idx="5"/>
            <a:endCxn id="1546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3" name="Google Shape;1563;p43"/>
          <p:cNvCxnSpPr>
            <a:stCxn id="1527" idx="6"/>
            <a:endCxn id="1545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4" name="Google Shape;1564;p43"/>
          <p:cNvCxnSpPr>
            <a:stCxn id="1527" idx="6"/>
            <a:endCxn id="1547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5" name="Google Shape;1565;p43"/>
          <p:cNvCxnSpPr>
            <a:stCxn id="1528" idx="4"/>
            <a:endCxn id="1543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6" name="Google Shape;1566;p43"/>
          <p:cNvCxnSpPr>
            <a:stCxn id="1528" idx="6"/>
            <a:endCxn id="1545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7" name="Google Shape;1567;p43"/>
          <p:cNvCxnSpPr>
            <a:stCxn id="1528" idx="6"/>
            <a:endCxn id="1546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8" name="Google Shape;1568;p43"/>
          <p:cNvCxnSpPr>
            <a:stCxn id="1528" idx="5"/>
            <a:endCxn id="1547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9" name="Google Shape;1569;p43"/>
          <p:cNvCxnSpPr>
            <a:stCxn id="1553" idx="4"/>
            <a:endCxn id="1543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0" name="Google Shape;1570;p43"/>
          <p:cNvCxnSpPr>
            <a:stCxn id="1553" idx="5"/>
            <a:endCxn id="1545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1" name="Google Shape;1571;p43"/>
          <p:cNvCxnSpPr>
            <a:stCxn id="1553" idx="6"/>
            <a:endCxn id="1546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2" name="Google Shape;1572;p43"/>
          <p:cNvCxnSpPr>
            <a:stCxn id="1553" idx="5"/>
            <a:endCxn id="1547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3" name="Google Shape;1573;p43"/>
          <p:cNvCxnSpPr>
            <a:stCxn id="1554" idx="5"/>
            <a:endCxn id="1543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4" name="Google Shape;1574;p43"/>
          <p:cNvCxnSpPr>
            <a:stCxn id="1554" idx="6"/>
            <a:endCxn id="1545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5" name="Google Shape;1575;p43"/>
          <p:cNvCxnSpPr>
            <a:stCxn id="1554" idx="5"/>
            <a:endCxn id="1546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6" name="Google Shape;1576;p43"/>
          <p:cNvCxnSpPr>
            <a:stCxn id="1554" idx="5"/>
            <a:endCxn id="1547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7" name="Google Shape;1577;p43"/>
          <p:cNvCxnSpPr>
            <a:stCxn id="1555" idx="0"/>
            <a:endCxn id="1546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8" name="Google Shape;1578;p43"/>
          <p:cNvCxnSpPr>
            <a:stCxn id="1555" idx="5"/>
            <a:endCxn id="1545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9" name="Google Shape;1579;p43"/>
          <p:cNvCxnSpPr>
            <a:stCxn id="1555" idx="6"/>
            <a:endCxn id="1546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0" name="Google Shape;1580;p43"/>
          <p:cNvCxnSpPr>
            <a:stCxn id="1555" idx="5"/>
            <a:endCxn id="1547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1" name="Google Shape;1581;p43"/>
          <p:cNvCxnSpPr>
            <a:stCxn id="1556" idx="5"/>
            <a:endCxn id="1543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2" name="Google Shape;1582;p43"/>
          <p:cNvCxnSpPr>
            <a:stCxn id="1556" idx="5"/>
            <a:endCxn id="1545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3" name="Google Shape;1583;p43"/>
          <p:cNvCxnSpPr>
            <a:stCxn id="1556" idx="5"/>
            <a:endCxn id="1546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4" name="Google Shape;1584;p43"/>
          <p:cNvCxnSpPr>
            <a:stCxn id="1556" idx="5"/>
            <a:endCxn id="1547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5" name="Google Shape;1585;p43"/>
          <p:cNvCxnSpPr>
            <a:stCxn id="1543" idx="6"/>
            <a:endCxn id="1548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6" name="Google Shape;1586;p43"/>
          <p:cNvCxnSpPr>
            <a:stCxn id="1543" idx="6"/>
            <a:endCxn id="1549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7" name="Google Shape;1587;p43"/>
          <p:cNvCxnSpPr>
            <a:stCxn id="1543" idx="6"/>
            <a:endCxn id="1550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8" name="Google Shape;1588;p43"/>
          <p:cNvCxnSpPr>
            <a:stCxn id="1545" idx="6"/>
            <a:endCxn id="1544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9" name="Google Shape;1589;p43"/>
          <p:cNvCxnSpPr>
            <a:stCxn id="1545" idx="6"/>
            <a:endCxn id="1548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0" name="Google Shape;1590;p43"/>
          <p:cNvCxnSpPr>
            <a:stCxn id="1545" idx="6"/>
            <a:endCxn id="1549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1" name="Google Shape;1591;p43"/>
          <p:cNvCxnSpPr>
            <a:stCxn id="1545" idx="6"/>
            <a:endCxn id="1550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2" name="Google Shape;1592;p43"/>
          <p:cNvCxnSpPr>
            <a:stCxn id="1546" idx="6"/>
            <a:endCxn id="1544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3" name="Google Shape;1593;p43"/>
          <p:cNvCxnSpPr>
            <a:stCxn id="1546" idx="6"/>
            <a:endCxn id="1548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4" name="Google Shape;1594;p43"/>
          <p:cNvCxnSpPr>
            <a:stCxn id="1546" idx="6"/>
            <a:endCxn id="1549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5" name="Google Shape;1595;p43"/>
          <p:cNvCxnSpPr>
            <a:stCxn id="1546" idx="6"/>
            <a:endCxn id="1550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6" name="Google Shape;1596;p43"/>
          <p:cNvCxnSpPr>
            <a:endCxn id="1544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7" name="Google Shape;1597;p43"/>
          <p:cNvCxnSpPr>
            <a:stCxn id="1547" idx="6"/>
            <a:endCxn id="1548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8" name="Google Shape;1598;p43"/>
          <p:cNvCxnSpPr>
            <a:stCxn id="1547" idx="6"/>
            <a:endCxn id="1549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9" name="Google Shape;1599;p43"/>
          <p:cNvCxnSpPr>
            <a:stCxn id="1547" idx="6"/>
            <a:endCxn id="1550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0" name="Google Shape;1600;p43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1" name="Google Shape;1601;p43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2" name="Google Shape;1602;p43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3" name="Google Shape;1603;p43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4" name="Google Shape;1604;p43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5" name="Google Shape;1605;p43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6" name="Google Shape;1606;p43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7" name="Google Shape;1607;p43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8" name="Google Shape;1608;p43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9" name="Google Shape;1609;p43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0" name="Google Shape;1610;p43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1" name="Google Shape;1611;p43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2" name="Google Shape;1612;p43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3" name="Google Shape;1613;p43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4" name="Google Shape;1614;p43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5" name="Google Shape;1615;p43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6" name="Google Shape;1616;p43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617" name="Google Shape;1617;p43"/>
          <p:cNvCxnSpPr>
            <a:stCxn id="1551" idx="6"/>
            <a:endCxn id="1529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8" name="Google Shape;1618;p43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[4]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619" name="Google Shape;1619;p43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20" name="Google Shape;1620;p43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1950900" y="2187638"/>
            <a:ext cx="5242200" cy="764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6"/>
          <p:cNvCxnSpPr/>
          <p:nvPr/>
        </p:nvCxnSpPr>
        <p:spPr>
          <a:xfrm flipH="1">
            <a:off x="27179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6"/>
          <p:cNvCxnSpPr/>
          <p:nvPr/>
        </p:nvCxnSpPr>
        <p:spPr>
          <a:xfrm flipH="1">
            <a:off x="34588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6"/>
          <p:cNvCxnSpPr/>
          <p:nvPr/>
        </p:nvCxnSpPr>
        <p:spPr>
          <a:xfrm flipH="1">
            <a:off x="419967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6"/>
          <p:cNvCxnSpPr/>
          <p:nvPr/>
        </p:nvCxnSpPr>
        <p:spPr>
          <a:xfrm flipH="1">
            <a:off x="494055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6"/>
          <p:cNvCxnSpPr/>
          <p:nvPr/>
        </p:nvCxnSpPr>
        <p:spPr>
          <a:xfrm flipH="1">
            <a:off x="56814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6"/>
          <p:cNvCxnSpPr/>
          <p:nvPr/>
        </p:nvCxnSpPr>
        <p:spPr>
          <a:xfrm flipH="1">
            <a:off x="64223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45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 Layer</a:t>
            </a:r>
            <a:endParaRPr sz="12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729" name="Google Shape;1729;p45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 Layers</a:t>
            </a:r>
            <a:endParaRPr sz="12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730" name="Google Shape;1730;p45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 Layer</a:t>
            </a:r>
            <a:endParaRPr sz="12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731" name="Google Shape;1731;p45"/>
          <p:cNvSpPr txBox="1"/>
          <p:nvPr/>
        </p:nvSpPr>
        <p:spPr>
          <a:xfrm>
            <a:off x="1007628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732" name="Google Shape;1732;p45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45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45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45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F4CCCC"/>
                </a:solidFill>
              </a:rPr>
              <a:t>a</a:t>
            </a:r>
            <a:r>
              <a:rPr lang="en-GB" sz="1100" baseline="30000">
                <a:solidFill>
                  <a:srgbClr val="F4CCCC"/>
                </a:solidFill>
              </a:rPr>
              <a:t>[4]</a:t>
            </a:r>
            <a:endParaRPr sz="1600">
              <a:solidFill>
                <a:srgbClr val="F4CCCC"/>
              </a:solidFill>
            </a:endParaRPr>
          </a:p>
        </p:txBody>
      </p:sp>
      <p:cxnSp>
        <p:nvCxnSpPr>
          <p:cNvPr id="1736" name="Google Shape;1736;p45"/>
          <p:cNvCxnSpPr>
            <a:stCxn id="1735" idx="6"/>
            <a:endCxn id="1737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8" name="Google Shape;1738;p45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739" name="Google Shape;1739;p45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[3]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740" name="Google Shape;1740;p45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45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 b="1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742" name="Google Shape;1742;p45"/>
          <p:cNvCxnSpPr>
            <a:stCxn id="1743" idx="6"/>
            <a:endCxn id="1735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4" name="Google Shape;1744;p45"/>
          <p:cNvCxnSpPr>
            <a:stCxn id="1745" idx="6"/>
            <a:endCxn id="1735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6" name="Google Shape;1746;p45"/>
          <p:cNvCxnSpPr>
            <a:stCxn id="1747" idx="6"/>
            <a:endCxn id="1735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8" name="Google Shape;1748;p45"/>
          <p:cNvCxnSpPr>
            <a:stCxn id="1749" idx="6"/>
            <a:endCxn id="1750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7" name="Google Shape;1737;p45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 b="1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200" b="1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749" name="Google Shape;1749;p45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1751" name="Google Shape;1751;p45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1752" name="Google Shape;1752;p45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1753" name="Google Shape;1753;p45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[1]</a:t>
            </a:r>
            <a:r>
              <a:rPr lang="en-GB" sz="1100" baseline="-25000">
                <a:solidFill>
                  <a:srgbClr val="D9EAD3"/>
                </a:solidFill>
              </a:rPr>
              <a:t>n</a:t>
            </a:r>
            <a:endParaRPr sz="1100">
              <a:solidFill>
                <a:srgbClr val="D9EAD3"/>
              </a:solidFill>
            </a:endParaRPr>
          </a:p>
        </p:txBody>
      </p:sp>
      <p:sp>
        <p:nvSpPr>
          <p:cNvPr id="1750" name="Google Shape;1750;p45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1754" name="Google Shape;1754;p45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1755" name="Google Shape;1755;p45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1756" name="Google Shape;1756;p45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[2]</a:t>
            </a:r>
            <a:r>
              <a:rPr lang="en-GB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1747" name="Google Shape;1747;p45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1745" name="Google Shape;1745;p45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1757" name="Google Shape;1757;p45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1743" name="Google Shape;1743;p45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D9EAD3"/>
                </a:solidFill>
              </a:rPr>
              <a:t>a</a:t>
            </a:r>
            <a:r>
              <a:rPr lang="en-GB" sz="1100" baseline="30000">
                <a:solidFill>
                  <a:srgbClr val="D9EAD3"/>
                </a:solidFill>
              </a:rPr>
              <a:t>[3]</a:t>
            </a:r>
            <a:r>
              <a:rPr lang="en-GB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cxnSp>
        <p:nvCxnSpPr>
          <p:cNvPr id="1758" name="Google Shape;1758;p45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59" name="Google Shape;1759;p45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45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45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3" name="Google Shape;1763;p45"/>
          <p:cNvCxnSpPr>
            <a:endCxn id="1749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4" name="Google Shape;1764;p45"/>
          <p:cNvCxnSpPr>
            <a:stCxn id="1732" idx="5"/>
            <a:endCxn id="1751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5" name="Google Shape;1765;p45"/>
          <p:cNvCxnSpPr>
            <a:stCxn id="1732" idx="5"/>
            <a:endCxn id="1752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6" name="Google Shape;1766;p45"/>
          <p:cNvCxnSpPr>
            <a:stCxn id="1732" idx="5"/>
            <a:endCxn id="1753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7" name="Google Shape;1767;p45"/>
          <p:cNvCxnSpPr>
            <a:stCxn id="1733" idx="5"/>
            <a:endCxn id="1749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8" name="Google Shape;1768;p45"/>
          <p:cNvCxnSpPr>
            <a:stCxn id="1733" idx="5"/>
            <a:endCxn id="1752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9" name="Google Shape;1769;p45"/>
          <p:cNvCxnSpPr>
            <a:stCxn id="1733" idx="6"/>
            <a:endCxn id="1751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0" name="Google Shape;1770;p45"/>
          <p:cNvCxnSpPr>
            <a:stCxn id="1733" idx="6"/>
            <a:endCxn id="1753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1" name="Google Shape;1771;p45"/>
          <p:cNvCxnSpPr>
            <a:stCxn id="1734" idx="4"/>
            <a:endCxn id="1749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2" name="Google Shape;1772;p45"/>
          <p:cNvCxnSpPr>
            <a:stCxn id="1734" idx="6"/>
            <a:endCxn id="1751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3" name="Google Shape;1773;p45"/>
          <p:cNvCxnSpPr>
            <a:stCxn id="1734" idx="6"/>
            <a:endCxn id="1752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4" name="Google Shape;1774;p45"/>
          <p:cNvCxnSpPr>
            <a:stCxn id="1734" idx="5"/>
            <a:endCxn id="1753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5" name="Google Shape;1775;p45"/>
          <p:cNvCxnSpPr>
            <a:stCxn id="1759" idx="4"/>
            <a:endCxn id="1749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6" name="Google Shape;1776;p45"/>
          <p:cNvCxnSpPr>
            <a:stCxn id="1759" idx="5"/>
            <a:endCxn id="1751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7" name="Google Shape;1777;p45"/>
          <p:cNvCxnSpPr>
            <a:stCxn id="1759" idx="6"/>
            <a:endCxn id="1752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8" name="Google Shape;1778;p45"/>
          <p:cNvCxnSpPr>
            <a:stCxn id="1759" idx="5"/>
            <a:endCxn id="1753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9" name="Google Shape;1779;p45"/>
          <p:cNvCxnSpPr>
            <a:stCxn id="1760" idx="5"/>
            <a:endCxn id="1749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0" name="Google Shape;1780;p45"/>
          <p:cNvCxnSpPr>
            <a:stCxn id="1760" idx="6"/>
            <a:endCxn id="1751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1" name="Google Shape;1781;p45"/>
          <p:cNvCxnSpPr>
            <a:stCxn id="1760" idx="5"/>
            <a:endCxn id="1752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2" name="Google Shape;1782;p45"/>
          <p:cNvCxnSpPr>
            <a:stCxn id="1760" idx="5"/>
            <a:endCxn id="1753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3" name="Google Shape;1783;p45"/>
          <p:cNvCxnSpPr>
            <a:stCxn id="1761" idx="0"/>
            <a:endCxn id="1752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4" name="Google Shape;1784;p45"/>
          <p:cNvCxnSpPr>
            <a:stCxn id="1761" idx="5"/>
            <a:endCxn id="1751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5" name="Google Shape;1785;p45"/>
          <p:cNvCxnSpPr>
            <a:stCxn id="1761" idx="6"/>
            <a:endCxn id="1752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6" name="Google Shape;1786;p45"/>
          <p:cNvCxnSpPr>
            <a:stCxn id="1761" idx="5"/>
            <a:endCxn id="1753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7" name="Google Shape;1787;p45"/>
          <p:cNvCxnSpPr>
            <a:stCxn id="1762" idx="5"/>
            <a:endCxn id="1749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8" name="Google Shape;1788;p45"/>
          <p:cNvCxnSpPr>
            <a:stCxn id="1762" idx="5"/>
            <a:endCxn id="1751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9" name="Google Shape;1789;p45"/>
          <p:cNvCxnSpPr>
            <a:stCxn id="1762" idx="5"/>
            <a:endCxn id="1752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0" name="Google Shape;1790;p45"/>
          <p:cNvCxnSpPr>
            <a:stCxn id="1762" idx="5"/>
            <a:endCxn id="1753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1" name="Google Shape;1791;p45"/>
          <p:cNvCxnSpPr>
            <a:stCxn id="1749" idx="6"/>
            <a:endCxn id="1754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2" name="Google Shape;1792;p45"/>
          <p:cNvCxnSpPr>
            <a:stCxn id="1749" idx="6"/>
            <a:endCxn id="1755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3" name="Google Shape;1793;p45"/>
          <p:cNvCxnSpPr>
            <a:stCxn id="1749" idx="6"/>
            <a:endCxn id="1756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4" name="Google Shape;1794;p45"/>
          <p:cNvCxnSpPr>
            <a:stCxn id="1751" idx="6"/>
            <a:endCxn id="1750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5" name="Google Shape;1795;p45"/>
          <p:cNvCxnSpPr>
            <a:stCxn id="1751" idx="6"/>
            <a:endCxn id="1754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6" name="Google Shape;1796;p45"/>
          <p:cNvCxnSpPr>
            <a:stCxn id="1751" idx="6"/>
            <a:endCxn id="1755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7" name="Google Shape;1797;p45"/>
          <p:cNvCxnSpPr>
            <a:stCxn id="1751" idx="6"/>
            <a:endCxn id="1756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8" name="Google Shape;1798;p45"/>
          <p:cNvCxnSpPr>
            <a:stCxn id="1752" idx="6"/>
            <a:endCxn id="1750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9" name="Google Shape;1799;p45"/>
          <p:cNvCxnSpPr>
            <a:stCxn id="1752" idx="6"/>
            <a:endCxn id="1754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0" name="Google Shape;1800;p45"/>
          <p:cNvCxnSpPr>
            <a:stCxn id="1752" idx="6"/>
            <a:endCxn id="1755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1" name="Google Shape;1801;p45"/>
          <p:cNvCxnSpPr>
            <a:stCxn id="1752" idx="6"/>
            <a:endCxn id="1756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2" name="Google Shape;1802;p45"/>
          <p:cNvCxnSpPr>
            <a:endCxn id="1750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3" name="Google Shape;1803;p45"/>
          <p:cNvCxnSpPr>
            <a:stCxn id="1753" idx="6"/>
            <a:endCxn id="1754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4" name="Google Shape;1804;p45"/>
          <p:cNvCxnSpPr>
            <a:stCxn id="1753" idx="6"/>
            <a:endCxn id="1755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5" name="Google Shape;1805;p45"/>
          <p:cNvCxnSpPr>
            <a:stCxn id="1753" idx="6"/>
            <a:endCxn id="1756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6" name="Google Shape;1806;p45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7" name="Google Shape;1807;p45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8" name="Google Shape;1808;p45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9" name="Google Shape;1809;p45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0" name="Google Shape;1810;p45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1" name="Google Shape;1811;p45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2" name="Google Shape;1812;p45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3" name="Google Shape;1813;p45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4" name="Google Shape;1814;p45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5" name="Google Shape;1815;p45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6" name="Google Shape;1816;p45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7" name="Google Shape;1817;p45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8" name="Google Shape;1818;p45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9" name="Google Shape;1819;p45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0" name="Google Shape;1820;p45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1" name="Google Shape;1821;p45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2" name="Google Shape;1822;p45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823" name="Google Shape;1823;p45"/>
          <p:cNvCxnSpPr>
            <a:stCxn id="1757" idx="6"/>
            <a:endCxn id="1735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4" name="Google Shape;1824;p45"/>
          <p:cNvSpPr txBox="1"/>
          <p:nvPr/>
        </p:nvSpPr>
        <p:spPr>
          <a:xfrm>
            <a:off x="7088922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solidFill>
                  <a:srgbClr val="FFFF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[4]</a:t>
            </a:r>
            <a:endParaRPr baseline="30000">
              <a:solidFill>
                <a:srgbClr val="FFFF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825" name="Google Shape;1825;p45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26" name="Google Shape;1826;p45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1" name="Google Shape;1831;p46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832" name="Google Shape;1832;p46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833" name="Google Shape;1833;p46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34" name="Google Shape;1834;p46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35" name="Google Shape;1835;p46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36" name="Google Shape;1836;p46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37" name="Google Shape;1837;p46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38" name="Google Shape;1838;p46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39" name="Google Shape;1839;p46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40" name="Google Shape;1840;p46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41" name="Google Shape;1841;p46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42" name="Google Shape;1842;p46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43" name="Google Shape;1843;p46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44" name="Google Shape;1844;p46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45" name="Google Shape;1845;p46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46" name="Google Shape;1846;p46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47" name="Google Shape;1847;p46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48" name="Google Shape;1848;p46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49" name="Google Shape;1849;p46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50" name="Google Shape;1850;p46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51" name="Google Shape;1851;p46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52" name="Google Shape;1852;p46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53" name="Google Shape;1853;p46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54" name="Google Shape;1854;p46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55" name="Google Shape;1855;p46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56" name="Google Shape;1856;p46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57" name="Google Shape;1857;p46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858" name="Google Shape;1858;p46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859" name="Google Shape;1859;p46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860" name="Google Shape;1860;p46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6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6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6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6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6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6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6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6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6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6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6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6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6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6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6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6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6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6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6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6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6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6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6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6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6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6" name="Google Shape;1886;p46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887" name="Google Shape;1887;p46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6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6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6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6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6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6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6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6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6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6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6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6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6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6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6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6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6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6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6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6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6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6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6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6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6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3" name="Google Shape;1913;p46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914" name="Google Shape;1914;p46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6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6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7" name="Google Shape;1917;p46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918" name="Google Shape;1918;p46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6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6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1" name="Google Shape;1921;p46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922" name="Google Shape;1922;p46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6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6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6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6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6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6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6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6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6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6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6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6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6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6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6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6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6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6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6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6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6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6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6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6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8" name="Google Shape;1948;p46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949" name="Google Shape;1949;p4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75" name="Google Shape;1975;p46"/>
          <p:cNvCxnSpPr>
            <a:stCxn id="1848" idx="1"/>
            <a:endCxn id="1916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6" name="Google Shape;1976;p46"/>
          <p:cNvCxnSpPr>
            <a:stCxn id="1848" idx="1"/>
            <a:endCxn id="1920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7" name="Google Shape;1977;p46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978" name="Google Shape;1978;p46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979" name="Google Shape;1979;p46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NxNx3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980" name="Google Shape;1980;p46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981" name="Google Shape;1981;p46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982" name="Google Shape;1982;p46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1983" name="Google Shape;1983;p46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1984" name="Google Shape;1984;p46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985" name="Google Shape;1985;p46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986" name="Google Shape;1986;p46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987" name="Google Shape;1987;p46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6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6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6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6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6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6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6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6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6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6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6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6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6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6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6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6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6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6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6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6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6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6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6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6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6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6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2014" name="Google Shape;2014;p4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0" name="Google Shape;2040;p46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041" name="Google Shape;2041;p46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042" name="Google Shape;2042;p46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6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6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045" name="Google Shape;2045;p46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2046" name="Google Shape;2046;p46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2047" name="Google Shape;2047;p46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6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6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6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6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6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6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6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6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6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6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6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6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6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6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6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6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6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6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6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6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6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6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6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6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6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46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2074" name="Google Shape;2074;p4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00" name="Google Shape;2100;p46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01" name="Google Shape;2101;p46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2102" name="Google Shape;2102;p46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2103" name="Google Shape;2103;p46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6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6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6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6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6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6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6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6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6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6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6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6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6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6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6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6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6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6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6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6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6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6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6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6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6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46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2130" name="Google Shape;2130;p4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56" name="Google Shape;2156;p46"/>
          <p:cNvCxnSpPr>
            <a:endCxn id="2141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57" name="Google Shape;2157;p46"/>
          <p:cNvCxnSpPr>
            <a:stCxn id="2089" idx="1"/>
            <a:endCxn id="2141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2158" name="Google Shape;2158;p46"/>
          <p:cNvSpPr txBox="1"/>
          <p:nvPr/>
        </p:nvSpPr>
        <p:spPr>
          <a:xfrm>
            <a:off x="7769700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1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[l]</a:t>
            </a:r>
            <a:endParaRPr sz="11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159" name="Google Shape;2159;p46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MxMX2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160" name="Google Shape;2160;p46"/>
          <p:cNvSpPr txBox="1"/>
          <p:nvPr/>
        </p:nvSpPr>
        <p:spPr>
          <a:xfrm>
            <a:off x="615125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100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[l-1]</a:t>
            </a:r>
            <a:endParaRPr sz="1100"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161" name="Google Shape;2161;p46"/>
          <p:cNvCxnSpPr>
            <a:stCxn id="2160" idx="3"/>
            <a:endCxn id="2158" idx="1"/>
          </p:cNvCxnSpPr>
          <p:nvPr/>
        </p:nvCxnSpPr>
        <p:spPr>
          <a:xfrm>
            <a:off x="1114325" y="3964225"/>
            <a:ext cx="665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2162" name="Google Shape;2162;p46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CONV operation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7" name="Google Shape;2167;p47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2168" name="Google Shape;2168;p47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2169" name="Google Shape;2169;p47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70" name="Google Shape;2170;p47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71" name="Google Shape;2171;p47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72" name="Google Shape;2172;p47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73" name="Google Shape;2173;p47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74" name="Google Shape;2174;p47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75" name="Google Shape;2175;p47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76" name="Google Shape;2176;p47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77" name="Google Shape;2177;p47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78" name="Google Shape;2178;p47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79" name="Google Shape;2179;p47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80" name="Google Shape;2180;p47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81" name="Google Shape;2181;p47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82" name="Google Shape;2182;p47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83" name="Google Shape;2183;p47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84" name="Google Shape;2184;p47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85" name="Google Shape;2185;p47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86" name="Google Shape;2186;p47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87" name="Google Shape;2187;p47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88" name="Google Shape;2188;p47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89" name="Google Shape;2189;p47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90" name="Google Shape;2190;p47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91" name="Google Shape;2191;p47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92" name="Google Shape;2192;p47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93" name="Google Shape;2193;p47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94" name="Google Shape;2194;p47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2195" name="Google Shape;2195;p47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2196" name="Google Shape;2196;p47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7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7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47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7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7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7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7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47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7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47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47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47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7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7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7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47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7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7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7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47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47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7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7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47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47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2" name="Google Shape;2222;p47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2223" name="Google Shape;2223;p47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47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47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47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7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7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47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47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7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7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7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7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7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7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7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7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7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7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7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7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7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47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47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47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47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47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49" name="Google Shape;2249;p47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2250" name="Google Shape;2250;p47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7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7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3" name="Google Shape;2253;p47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2254" name="Google Shape;2254;p47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7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7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7" name="Google Shape;2257;p47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2258" name="Google Shape;2258;p4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4" name="Google Shape;2284;p47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2285" name="Google Shape;2285;p4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11" name="Google Shape;2311;p47"/>
          <p:cNvCxnSpPr>
            <a:stCxn id="2184" idx="1"/>
            <a:endCxn id="2252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2" name="Google Shape;2312;p47"/>
          <p:cNvCxnSpPr>
            <a:stCxn id="2184" idx="1"/>
            <a:endCxn id="2256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3" name="Google Shape;2313;p47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314" name="Google Shape;2314;p47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315" name="Google Shape;2315;p47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NxNx3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316" name="Google Shape;2316;p47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317" name="Google Shape;2317;p47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318" name="Google Shape;2318;p47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319" name="Google Shape;2319;p47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320" name="Google Shape;2320;p47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321" name="Google Shape;2321;p47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2322" name="Google Shape;2322;p47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2323" name="Google Shape;2323;p4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47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2350" name="Google Shape;2350;p4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6" name="Google Shape;2376;p47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377" name="Google Shape;2377;p47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378" name="Google Shape;2378;p47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47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47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381" name="Google Shape;2381;p47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2382" name="Google Shape;2382;p47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2383" name="Google Shape;2383;p4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9" name="Google Shape;2409;p47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2410" name="Google Shape;2410;p4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36" name="Google Shape;2436;p47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437" name="Google Shape;2437;p47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2438" name="Google Shape;2438;p47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2439" name="Google Shape;2439;p4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5" name="Google Shape;2465;p47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2466" name="Google Shape;2466;p4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92" name="Google Shape;2492;p47"/>
          <p:cNvCxnSpPr>
            <a:endCxn id="2477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493" name="Google Shape;2493;p47"/>
          <p:cNvCxnSpPr>
            <a:stCxn id="2425" idx="1"/>
            <a:endCxn id="2477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2494" name="Google Shape;2494;p47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MxMX2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495" name="Google Shape;2495;p47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CONV operation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0" name="Google Shape;2500;p48"/>
          <p:cNvGrpSpPr/>
          <p:nvPr/>
        </p:nvGrpSpPr>
        <p:grpSpPr>
          <a:xfrm>
            <a:off x="576054" y="1780014"/>
            <a:ext cx="1055455" cy="1030918"/>
            <a:chOff x="347441" y="529183"/>
            <a:chExt cx="2163705" cy="1824635"/>
          </a:xfrm>
        </p:grpSpPr>
        <p:grpSp>
          <p:nvGrpSpPr>
            <p:cNvPr id="2501" name="Google Shape;2501;p48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2502" name="Google Shape;2502;p48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03" name="Google Shape;2503;p48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04" name="Google Shape;2504;p48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05" name="Google Shape;2505;p48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06" name="Google Shape;2506;p48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07" name="Google Shape;2507;p48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08" name="Google Shape;2508;p48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09" name="Google Shape;2509;p48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10" name="Google Shape;2510;p48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11" name="Google Shape;2511;p48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12" name="Google Shape;2512;p48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13" name="Google Shape;2513;p48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14" name="Google Shape;2514;p48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15" name="Google Shape;2515;p48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16" name="Google Shape;2516;p48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17" name="Google Shape;2517;p48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18" name="Google Shape;2518;p48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19" name="Google Shape;2519;p48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20" name="Google Shape;2520;p48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21" name="Google Shape;2521;p48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22" name="Google Shape;2522;p48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23" name="Google Shape;2523;p48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24" name="Google Shape;2524;p48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25" name="Google Shape;2525;p48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26" name="Google Shape;2526;p48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527" name="Google Shape;2527;p48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2528" name="Google Shape;2528;p48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2529" name="Google Shape;2529;p48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8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8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8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8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8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8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8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8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8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8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8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48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48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8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8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8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48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48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48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48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48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48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48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48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48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5" name="Google Shape;2555;p48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2556" name="Google Shape;2556;p48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48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48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48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48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48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48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48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48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48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48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48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48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48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48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48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48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48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48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48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48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48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48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48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48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48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82" name="Google Shape;2582;p48"/>
          <p:cNvGrpSpPr/>
          <p:nvPr/>
        </p:nvGrpSpPr>
        <p:grpSpPr>
          <a:xfrm>
            <a:off x="2086840" y="1124425"/>
            <a:ext cx="921407" cy="797461"/>
            <a:chOff x="3229840" y="362425"/>
            <a:chExt cx="921407" cy="797461"/>
          </a:xfrm>
        </p:grpSpPr>
        <p:sp>
          <p:nvSpPr>
            <p:cNvPr id="2583" name="Google Shape;2583;p48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8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8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6" name="Google Shape;2586;p48"/>
          <p:cNvGrpSpPr/>
          <p:nvPr/>
        </p:nvGrpSpPr>
        <p:grpSpPr>
          <a:xfrm>
            <a:off x="2086840" y="2351461"/>
            <a:ext cx="921400" cy="785200"/>
            <a:chOff x="2467840" y="1786561"/>
            <a:chExt cx="921400" cy="785200"/>
          </a:xfrm>
        </p:grpSpPr>
        <p:sp>
          <p:nvSpPr>
            <p:cNvPr id="2587" name="Google Shape;2587;p48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8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8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0" name="Google Shape;2590;p48"/>
          <p:cNvGrpSpPr/>
          <p:nvPr/>
        </p:nvGrpSpPr>
        <p:grpSpPr>
          <a:xfrm>
            <a:off x="3459906" y="1047533"/>
            <a:ext cx="877879" cy="877818"/>
            <a:chOff x="5950075" y="854725"/>
            <a:chExt cx="2904000" cy="2668950"/>
          </a:xfrm>
        </p:grpSpPr>
        <p:sp>
          <p:nvSpPr>
            <p:cNvPr id="2591" name="Google Shape;2591;p4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7" name="Google Shape;2617;p48"/>
          <p:cNvGrpSpPr/>
          <p:nvPr/>
        </p:nvGrpSpPr>
        <p:grpSpPr>
          <a:xfrm>
            <a:off x="3460182" y="2230630"/>
            <a:ext cx="877298" cy="879686"/>
            <a:chOff x="2854300" y="1168125"/>
            <a:chExt cx="2904000" cy="2668950"/>
          </a:xfrm>
        </p:grpSpPr>
        <p:sp>
          <p:nvSpPr>
            <p:cNvPr id="2618" name="Google Shape;2618;p4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44" name="Google Shape;2644;p48"/>
          <p:cNvCxnSpPr>
            <a:stCxn id="2517" idx="1"/>
            <a:endCxn id="2585" idx="3"/>
          </p:cNvCxnSpPr>
          <p:nvPr/>
        </p:nvCxnSpPr>
        <p:spPr>
          <a:xfrm rot="10800000" flipH="1">
            <a:off x="1631510" y="16066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5" name="Google Shape;2645;p48"/>
          <p:cNvCxnSpPr>
            <a:stCxn id="2517" idx="1"/>
            <a:endCxn id="2589" idx="3"/>
          </p:cNvCxnSpPr>
          <p:nvPr/>
        </p:nvCxnSpPr>
        <p:spPr>
          <a:xfrm>
            <a:off x="1631510" y="22306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6" name="Google Shape;2646;p48"/>
          <p:cNvCxnSpPr/>
          <p:nvPr/>
        </p:nvCxnSpPr>
        <p:spPr>
          <a:xfrm>
            <a:off x="3019250" y="14855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647" name="Google Shape;2647;p48"/>
          <p:cNvCxnSpPr/>
          <p:nvPr/>
        </p:nvCxnSpPr>
        <p:spPr>
          <a:xfrm>
            <a:off x="3019250" y="27431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648" name="Google Shape;2648;p48"/>
          <p:cNvSpPr txBox="1"/>
          <p:nvPr/>
        </p:nvSpPr>
        <p:spPr>
          <a:xfrm>
            <a:off x="733300" y="29287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NxNx3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649" name="Google Shape;2649;p48"/>
          <p:cNvSpPr txBox="1"/>
          <p:nvPr/>
        </p:nvSpPr>
        <p:spPr>
          <a:xfrm>
            <a:off x="4337475" y="13824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650" name="Google Shape;2650;p48"/>
          <p:cNvSpPr txBox="1"/>
          <p:nvPr/>
        </p:nvSpPr>
        <p:spPr>
          <a:xfrm>
            <a:off x="4337475" y="25352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651" name="Google Shape;2651;p48"/>
          <p:cNvSpPr txBox="1"/>
          <p:nvPr/>
        </p:nvSpPr>
        <p:spPr>
          <a:xfrm>
            <a:off x="3649225" y="31924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652" name="Google Shape;2652;p48"/>
          <p:cNvSpPr txBox="1"/>
          <p:nvPr/>
        </p:nvSpPr>
        <p:spPr>
          <a:xfrm>
            <a:off x="3649238" y="7842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2653" name="Google Shape;2653;p48"/>
          <p:cNvCxnSpPr/>
          <p:nvPr/>
        </p:nvCxnSpPr>
        <p:spPr>
          <a:xfrm>
            <a:off x="4648200" y="14855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654" name="Google Shape;2654;p48"/>
          <p:cNvCxnSpPr/>
          <p:nvPr/>
        </p:nvCxnSpPr>
        <p:spPr>
          <a:xfrm>
            <a:off x="4633075" y="26086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2655" name="Google Shape;2655;p48"/>
          <p:cNvGrpSpPr/>
          <p:nvPr/>
        </p:nvGrpSpPr>
        <p:grpSpPr>
          <a:xfrm>
            <a:off x="4983906" y="1047533"/>
            <a:ext cx="877879" cy="877818"/>
            <a:chOff x="5950075" y="854725"/>
            <a:chExt cx="2904000" cy="2668950"/>
          </a:xfrm>
        </p:grpSpPr>
        <p:sp>
          <p:nvSpPr>
            <p:cNvPr id="2656" name="Google Shape;2656;p4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2" name="Google Shape;2682;p48"/>
          <p:cNvGrpSpPr/>
          <p:nvPr/>
        </p:nvGrpSpPr>
        <p:grpSpPr>
          <a:xfrm>
            <a:off x="4984182" y="2230630"/>
            <a:ext cx="877298" cy="879686"/>
            <a:chOff x="2854300" y="1168125"/>
            <a:chExt cx="2904000" cy="2668950"/>
          </a:xfrm>
        </p:grpSpPr>
        <p:sp>
          <p:nvSpPr>
            <p:cNvPr id="2683" name="Google Shape;2683;p4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9" name="Google Shape;2709;p48"/>
          <p:cNvSpPr txBox="1"/>
          <p:nvPr/>
        </p:nvSpPr>
        <p:spPr>
          <a:xfrm>
            <a:off x="5861775" y="13825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710" name="Google Shape;2710;p48"/>
          <p:cNvSpPr txBox="1"/>
          <p:nvPr/>
        </p:nvSpPr>
        <p:spPr>
          <a:xfrm>
            <a:off x="5861775" y="25665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+b2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711" name="Google Shape;2711;p48"/>
          <p:cNvSpPr/>
          <p:nvPr/>
        </p:nvSpPr>
        <p:spPr>
          <a:xfrm>
            <a:off x="4861500" y="9710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48"/>
          <p:cNvSpPr/>
          <p:nvPr/>
        </p:nvSpPr>
        <p:spPr>
          <a:xfrm>
            <a:off x="4861500" y="21550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48"/>
          <p:cNvSpPr txBox="1"/>
          <p:nvPr/>
        </p:nvSpPr>
        <p:spPr>
          <a:xfrm>
            <a:off x="5692200" y="31924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714" name="Google Shape;2714;p48"/>
          <p:cNvSpPr txBox="1"/>
          <p:nvPr/>
        </p:nvSpPr>
        <p:spPr>
          <a:xfrm>
            <a:off x="5692200" y="7842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ReLU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2715" name="Google Shape;2715;p48"/>
          <p:cNvGrpSpPr/>
          <p:nvPr/>
        </p:nvGrpSpPr>
        <p:grpSpPr>
          <a:xfrm>
            <a:off x="6585831" y="1047533"/>
            <a:ext cx="877879" cy="877818"/>
            <a:chOff x="5950075" y="854725"/>
            <a:chExt cx="2904000" cy="2668950"/>
          </a:xfrm>
        </p:grpSpPr>
        <p:sp>
          <p:nvSpPr>
            <p:cNvPr id="2716" name="Google Shape;2716;p4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2" name="Google Shape;2742;p48"/>
          <p:cNvGrpSpPr/>
          <p:nvPr/>
        </p:nvGrpSpPr>
        <p:grpSpPr>
          <a:xfrm>
            <a:off x="6586107" y="2230630"/>
            <a:ext cx="877298" cy="879686"/>
            <a:chOff x="2854300" y="1168125"/>
            <a:chExt cx="2904000" cy="2668950"/>
          </a:xfrm>
        </p:grpSpPr>
        <p:sp>
          <p:nvSpPr>
            <p:cNvPr id="2743" name="Google Shape;2743;p4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9" name="Google Shape;2769;p48"/>
          <p:cNvCxnSpPr/>
          <p:nvPr/>
        </p:nvCxnSpPr>
        <p:spPr>
          <a:xfrm>
            <a:off x="6248400" y="14855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770" name="Google Shape;2770;p48"/>
          <p:cNvCxnSpPr/>
          <p:nvPr/>
        </p:nvCxnSpPr>
        <p:spPr>
          <a:xfrm>
            <a:off x="6233275" y="26086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2771" name="Google Shape;2771;p48"/>
          <p:cNvGrpSpPr/>
          <p:nvPr/>
        </p:nvGrpSpPr>
        <p:grpSpPr>
          <a:xfrm>
            <a:off x="7808981" y="1627633"/>
            <a:ext cx="877879" cy="877818"/>
            <a:chOff x="5950075" y="854725"/>
            <a:chExt cx="2904000" cy="2668950"/>
          </a:xfrm>
        </p:grpSpPr>
        <p:sp>
          <p:nvSpPr>
            <p:cNvPr id="2772" name="Google Shape;2772;p4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8" name="Google Shape;2798;p48"/>
          <p:cNvGrpSpPr/>
          <p:nvPr/>
        </p:nvGrpSpPr>
        <p:grpSpPr>
          <a:xfrm>
            <a:off x="7749832" y="1728905"/>
            <a:ext cx="877298" cy="879686"/>
            <a:chOff x="2854300" y="1168125"/>
            <a:chExt cx="2904000" cy="2668950"/>
          </a:xfrm>
        </p:grpSpPr>
        <p:sp>
          <p:nvSpPr>
            <p:cNvPr id="2799" name="Google Shape;2799;p4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25" name="Google Shape;2825;p48"/>
          <p:cNvCxnSpPr>
            <a:endCxn id="2810" idx="3"/>
          </p:cNvCxnSpPr>
          <p:nvPr/>
        </p:nvCxnSpPr>
        <p:spPr>
          <a:xfrm>
            <a:off x="7385932" y="1358776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826" name="Google Shape;2826;p48"/>
          <p:cNvCxnSpPr>
            <a:stCxn id="2758" idx="1"/>
            <a:endCxn id="2810" idx="3"/>
          </p:cNvCxnSpPr>
          <p:nvPr/>
        </p:nvCxnSpPr>
        <p:spPr>
          <a:xfrm rot="10800000" flipH="1">
            <a:off x="7463405" y="2168601"/>
            <a:ext cx="286500" cy="5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2827" name="Google Shape;2827;p48"/>
          <p:cNvSpPr txBox="1"/>
          <p:nvPr/>
        </p:nvSpPr>
        <p:spPr>
          <a:xfrm>
            <a:off x="7938925" y="13331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MxMX2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828" name="Google Shape;2828;p48"/>
          <p:cNvSpPr txBox="1"/>
          <p:nvPr/>
        </p:nvSpPr>
        <p:spPr>
          <a:xfrm>
            <a:off x="664875" y="4948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CONV operation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2829" name="Google Shape;2829;p48"/>
          <p:cNvSpPr/>
          <p:nvPr/>
        </p:nvSpPr>
        <p:spPr>
          <a:xfrm flipH="1">
            <a:off x="873690" y="3649561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48"/>
          <p:cNvSpPr/>
          <p:nvPr/>
        </p:nvSpPr>
        <p:spPr>
          <a:xfrm flipH="1">
            <a:off x="664865" y="3888186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48"/>
          <p:cNvSpPr/>
          <p:nvPr/>
        </p:nvSpPr>
        <p:spPr>
          <a:xfrm flipH="1">
            <a:off x="784865" y="3768611"/>
            <a:ext cx="757800" cy="630600"/>
          </a:xfrm>
          <a:prstGeom prst="rect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6" name="Google Shape;2836;p49"/>
          <p:cNvGrpSpPr/>
          <p:nvPr/>
        </p:nvGrpSpPr>
        <p:grpSpPr>
          <a:xfrm>
            <a:off x="1677893" y="1917852"/>
            <a:ext cx="1768767" cy="1771332"/>
            <a:chOff x="5448325" y="610550"/>
            <a:chExt cx="2742700" cy="2742000"/>
          </a:xfrm>
        </p:grpSpPr>
        <p:sp>
          <p:nvSpPr>
            <p:cNvPr id="2837" name="Google Shape;2837;p49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9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9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9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9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9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9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9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9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9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9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9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9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9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9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9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9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9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9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9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9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9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9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9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9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9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9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9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9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9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9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9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9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9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9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9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9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9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9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9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9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9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9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9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9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9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9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9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9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9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9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9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9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9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9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9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9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9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9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9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9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9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9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9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9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9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9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9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9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9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9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9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9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9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9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9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9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9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9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9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9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9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9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9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9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9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9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9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9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9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9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9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9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9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9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9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9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9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9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9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7" name="Google Shape;2937;p49"/>
          <p:cNvGrpSpPr/>
          <p:nvPr/>
        </p:nvGrpSpPr>
        <p:grpSpPr>
          <a:xfrm>
            <a:off x="1120231" y="1152499"/>
            <a:ext cx="530946" cy="531400"/>
            <a:chOff x="5448325" y="610550"/>
            <a:chExt cx="823300" cy="822600"/>
          </a:xfrm>
        </p:grpSpPr>
        <p:sp>
          <p:nvSpPr>
            <p:cNvPr id="2938" name="Google Shape;2938;p49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9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9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9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9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9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9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9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9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47" name="Google Shape;2947;p49"/>
          <p:cNvCxnSpPr/>
          <p:nvPr/>
        </p:nvCxnSpPr>
        <p:spPr>
          <a:xfrm>
            <a:off x="1655875" y="1684200"/>
            <a:ext cx="5349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48" name="Google Shape;2948;p49"/>
          <p:cNvCxnSpPr/>
          <p:nvPr/>
        </p:nvCxnSpPr>
        <p:spPr>
          <a:xfrm>
            <a:off x="1120231" y="1683899"/>
            <a:ext cx="5622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49" name="Google Shape;2949;p49"/>
          <p:cNvCxnSpPr/>
          <p:nvPr/>
        </p:nvCxnSpPr>
        <p:spPr>
          <a:xfrm>
            <a:off x="1659200" y="1146475"/>
            <a:ext cx="555300" cy="6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950" name="Google Shape;2950;p49"/>
          <p:cNvGrpSpPr/>
          <p:nvPr/>
        </p:nvGrpSpPr>
        <p:grpSpPr>
          <a:xfrm>
            <a:off x="5553569" y="3258415"/>
            <a:ext cx="1768767" cy="1735686"/>
            <a:chOff x="5448325" y="610550"/>
            <a:chExt cx="2742700" cy="2742000"/>
          </a:xfrm>
        </p:grpSpPr>
        <p:sp>
          <p:nvSpPr>
            <p:cNvPr id="2951" name="Google Shape;2951;p49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9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9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9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9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9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9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9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9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9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9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9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9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9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9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9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9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9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9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9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9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9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9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9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9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9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9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9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9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9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9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9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9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9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9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9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9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9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9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9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9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9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9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9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9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9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9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9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9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9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9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9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9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9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9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9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9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9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9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9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9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9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9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9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9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9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9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9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9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9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9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9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9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9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9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9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9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9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9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9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9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9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9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9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9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9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9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9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9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9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9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9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9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9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9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9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9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9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9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9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1" name="Google Shape;3051;p49"/>
          <p:cNvGrpSpPr/>
          <p:nvPr/>
        </p:nvGrpSpPr>
        <p:grpSpPr>
          <a:xfrm>
            <a:off x="5196705" y="2583251"/>
            <a:ext cx="530946" cy="520706"/>
            <a:chOff x="5448325" y="610550"/>
            <a:chExt cx="823300" cy="822600"/>
          </a:xfrm>
        </p:grpSpPr>
        <p:sp>
          <p:nvSpPr>
            <p:cNvPr id="3052" name="Google Shape;3052;p49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9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9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9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9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9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9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9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9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61" name="Google Shape;3061;p49"/>
          <p:cNvCxnSpPr/>
          <p:nvPr/>
        </p:nvCxnSpPr>
        <p:spPr>
          <a:xfrm>
            <a:off x="5729375" y="3114375"/>
            <a:ext cx="689700" cy="6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2" name="Google Shape;3062;p49"/>
          <p:cNvCxnSpPr/>
          <p:nvPr/>
        </p:nvCxnSpPr>
        <p:spPr>
          <a:xfrm>
            <a:off x="5198350" y="3114375"/>
            <a:ext cx="6945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3" name="Google Shape;3063;p49"/>
          <p:cNvCxnSpPr/>
          <p:nvPr/>
        </p:nvCxnSpPr>
        <p:spPr>
          <a:xfrm>
            <a:off x="5722775" y="2571750"/>
            <a:ext cx="702900" cy="6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064" name="Google Shape;3064;p49"/>
          <p:cNvGrpSpPr/>
          <p:nvPr/>
        </p:nvGrpSpPr>
        <p:grpSpPr>
          <a:xfrm>
            <a:off x="5122078" y="161353"/>
            <a:ext cx="2200237" cy="2274977"/>
            <a:chOff x="5274478" y="161353"/>
            <a:chExt cx="2200237" cy="2274977"/>
          </a:xfrm>
        </p:grpSpPr>
        <p:grpSp>
          <p:nvGrpSpPr>
            <p:cNvPr id="3065" name="Google Shape;3065;p49"/>
            <p:cNvGrpSpPr/>
            <p:nvPr/>
          </p:nvGrpSpPr>
          <p:grpSpPr>
            <a:xfrm>
              <a:off x="5706772" y="743968"/>
              <a:ext cx="1767944" cy="1692362"/>
              <a:chOff x="5448325" y="610550"/>
              <a:chExt cx="2742700" cy="2742000"/>
            </a:xfrm>
          </p:grpSpPr>
          <p:sp>
            <p:nvSpPr>
              <p:cNvPr id="3066" name="Google Shape;3066;p49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9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9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9"/>
              <p:cNvSpPr/>
              <p:nvPr/>
            </p:nvSpPr>
            <p:spPr>
              <a:xfrm>
                <a:off x="62709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9"/>
              <p:cNvSpPr/>
              <p:nvPr/>
            </p:nvSpPr>
            <p:spPr>
              <a:xfrm>
                <a:off x="6545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49"/>
              <p:cNvSpPr/>
              <p:nvPr/>
            </p:nvSpPr>
            <p:spPr>
              <a:xfrm>
                <a:off x="6819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49"/>
              <p:cNvSpPr/>
              <p:nvPr/>
            </p:nvSpPr>
            <p:spPr>
              <a:xfrm>
                <a:off x="70935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49"/>
              <p:cNvSpPr/>
              <p:nvPr/>
            </p:nvSpPr>
            <p:spPr>
              <a:xfrm>
                <a:off x="73677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49"/>
              <p:cNvSpPr/>
              <p:nvPr/>
            </p:nvSpPr>
            <p:spPr>
              <a:xfrm>
                <a:off x="76419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49"/>
              <p:cNvSpPr/>
              <p:nvPr/>
            </p:nvSpPr>
            <p:spPr>
              <a:xfrm>
                <a:off x="7916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49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9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9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9"/>
              <p:cNvSpPr/>
              <p:nvPr/>
            </p:nvSpPr>
            <p:spPr>
              <a:xfrm>
                <a:off x="62709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9"/>
              <p:cNvSpPr/>
              <p:nvPr/>
            </p:nvSpPr>
            <p:spPr>
              <a:xfrm>
                <a:off x="6545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9"/>
              <p:cNvSpPr/>
              <p:nvPr/>
            </p:nvSpPr>
            <p:spPr>
              <a:xfrm>
                <a:off x="6819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9"/>
              <p:cNvSpPr/>
              <p:nvPr/>
            </p:nvSpPr>
            <p:spPr>
              <a:xfrm>
                <a:off x="70935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9"/>
              <p:cNvSpPr/>
              <p:nvPr/>
            </p:nvSpPr>
            <p:spPr>
              <a:xfrm>
                <a:off x="73677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9"/>
              <p:cNvSpPr/>
              <p:nvPr/>
            </p:nvSpPr>
            <p:spPr>
              <a:xfrm>
                <a:off x="76419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9"/>
              <p:cNvSpPr/>
              <p:nvPr/>
            </p:nvSpPr>
            <p:spPr>
              <a:xfrm>
                <a:off x="7916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49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49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9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9"/>
              <p:cNvSpPr/>
              <p:nvPr/>
            </p:nvSpPr>
            <p:spPr>
              <a:xfrm>
                <a:off x="62716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9"/>
              <p:cNvSpPr/>
              <p:nvPr/>
            </p:nvSpPr>
            <p:spPr>
              <a:xfrm>
                <a:off x="6545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9"/>
              <p:cNvSpPr/>
              <p:nvPr/>
            </p:nvSpPr>
            <p:spPr>
              <a:xfrm>
                <a:off x="6820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9"/>
              <p:cNvSpPr/>
              <p:nvPr/>
            </p:nvSpPr>
            <p:spPr>
              <a:xfrm>
                <a:off x="70942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9"/>
              <p:cNvSpPr/>
              <p:nvPr/>
            </p:nvSpPr>
            <p:spPr>
              <a:xfrm>
                <a:off x="73684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9"/>
              <p:cNvSpPr/>
              <p:nvPr/>
            </p:nvSpPr>
            <p:spPr>
              <a:xfrm>
                <a:off x="76426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9"/>
              <p:cNvSpPr/>
              <p:nvPr/>
            </p:nvSpPr>
            <p:spPr>
              <a:xfrm>
                <a:off x="7916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9"/>
              <p:cNvSpPr/>
              <p:nvPr/>
            </p:nvSpPr>
            <p:spPr>
              <a:xfrm>
                <a:off x="5449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49"/>
              <p:cNvSpPr/>
              <p:nvPr/>
            </p:nvSpPr>
            <p:spPr>
              <a:xfrm>
                <a:off x="5723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49"/>
              <p:cNvSpPr/>
              <p:nvPr/>
            </p:nvSpPr>
            <p:spPr>
              <a:xfrm>
                <a:off x="5997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49"/>
              <p:cNvSpPr/>
              <p:nvPr/>
            </p:nvSpPr>
            <p:spPr>
              <a:xfrm>
                <a:off x="6271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49"/>
              <p:cNvSpPr/>
              <p:nvPr/>
            </p:nvSpPr>
            <p:spPr>
              <a:xfrm>
                <a:off x="6545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49"/>
              <p:cNvSpPr/>
              <p:nvPr/>
            </p:nvSpPr>
            <p:spPr>
              <a:xfrm>
                <a:off x="6820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49"/>
              <p:cNvSpPr/>
              <p:nvPr/>
            </p:nvSpPr>
            <p:spPr>
              <a:xfrm>
                <a:off x="7094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49"/>
              <p:cNvSpPr/>
              <p:nvPr/>
            </p:nvSpPr>
            <p:spPr>
              <a:xfrm>
                <a:off x="7368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49"/>
              <p:cNvSpPr/>
              <p:nvPr/>
            </p:nvSpPr>
            <p:spPr>
              <a:xfrm>
                <a:off x="7642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49"/>
              <p:cNvSpPr/>
              <p:nvPr/>
            </p:nvSpPr>
            <p:spPr>
              <a:xfrm>
                <a:off x="7916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49"/>
              <p:cNvSpPr/>
              <p:nvPr/>
            </p:nvSpPr>
            <p:spPr>
              <a:xfrm>
                <a:off x="5449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49"/>
              <p:cNvSpPr/>
              <p:nvPr/>
            </p:nvSpPr>
            <p:spPr>
              <a:xfrm>
                <a:off x="5723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49"/>
              <p:cNvSpPr/>
              <p:nvPr/>
            </p:nvSpPr>
            <p:spPr>
              <a:xfrm>
                <a:off x="5997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49"/>
              <p:cNvSpPr/>
              <p:nvPr/>
            </p:nvSpPr>
            <p:spPr>
              <a:xfrm>
                <a:off x="6271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49"/>
              <p:cNvSpPr/>
              <p:nvPr/>
            </p:nvSpPr>
            <p:spPr>
              <a:xfrm>
                <a:off x="6545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49"/>
              <p:cNvSpPr/>
              <p:nvPr/>
            </p:nvSpPr>
            <p:spPr>
              <a:xfrm>
                <a:off x="6820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49"/>
              <p:cNvSpPr/>
              <p:nvPr/>
            </p:nvSpPr>
            <p:spPr>
              <a:xfrm>
                <a:off x="7094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49"/>
              <p:cNvSpPr/>
              <p:nvPr/>
            </p:nvSpPr>
            <p:spPr>
              <a:xfrm>
                <a:off x="7368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49"/>
              <p:cNvSpPr/>
              <p:nvPr/>
            </p:nvSpPr>
            <p:spPr>
              <a:xfrm>
                <a:off x="7642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49"/>
              <p:cNvSpPr/>
              <p:nvPr/>
            </p:nvSpPr>
            <p:spPr>
              <a:xfrm>
                <a:off x="7916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49"/>
              <p:cNvSpPr/>
              <p:nvPr/>
            </p:nvSpPr>
            <p:spPr>
              <a:xfrm>
                <a:off x="5448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49"/>
              <p:cNvSpPr/>
              <p:nvPr/>
            </p:nvSpPr>
            <p:spPr>
              <a:xfrm>
                <a:off x="5722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49"/>
              <p:cNvSpPr/>
              <p:nvPr/>
            </p:nvSpPr>
            <p:spPr>
              <a:xfrm>
                <a:off x="5996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49"/>
              <p:cNvSpPr/>
              <p:nvPr/>
            </p:nvSpPr>
            <p:spPr>
              <a:xfrm>
                <a:off x="6270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49"/>
              <p:cNvSpPr/>
              <p:nvPr/>
            </p:nvSpPr>
            <p:spPr>
              <a:xfrm>
                <a:off x="6545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49"/>
              <p:cNvSpPr/>
              <p:nvPr/>
            </p:nvSpPr>
            <p:spPr>
              <a:xfrm>
                <a:off x="6819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49"/>
              <p:cNvSpPr/>
              <p:nvPr/>
            </p:nvSpPr>
            <p:spPr>
              <a:xfrm>
                <a:off x="7093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49"/>
              <p:cNvSpPr/>
              <p:nvPr/>
            </p:nvSpPr>
            <p:spPr>
              <a:xfrm>
                <a:off x="7367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49"/>
              <p:cNvSpPr/>
              <p:nvPr/>
            </p:nvSpPr>
            <p:spPr>
              <a:xfrm>
                <a:off x="7641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49"/>
              <p:cNvSpPr/>
              <p:nvPr/>
            </p:nvSpPr>
            <p:spPr>
              <a:xfrm>
                <a:off x="7916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49"/>
              <p:cNvSpPr/>
              <p:nvPr/>
            </p:nvSpPr>
            <p:spPr>
              <a:xfrm>
                <a:off x="5448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9"/>
              <p:cNvSpPr/>
              <p:nvPr/>
            </p:nvSpPr>
            <p:spPr>
              <a:xfrm>
                <a:off x="5722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9"/>
              <p:cNvSpPr/>
              <p:nvPr/>
            </p:nvSpPr>
            <p:spPr>
              <a:xfrm>
                <a:off x="5996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9"/>
              <p:cNvSpPr/>
              <p:nvPr/>
            </p:nvSpPr>
            <p:spPr>
              <a:xfrm>
                <a:off x="6270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9"/>
              <p:cNvSpPr/>
              <p:nvPr/>
            </p:nvSpPr>
            <p:spPr>
              <a:xfrm>
                <a:off x="6545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9"/>
              <p:cNvSpPr/>
              <p:nvPr/>
            </p:nvSpPr>
            <p:spPr>
              <a:xfrm>
                <a:off x="6819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9"/>
              <p:cNvSpPr/>
              <p:nvPr/>
            </p:nvSpPr>
            <p:spPr>
              <a:xfrm>
                <a:off x="7093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9"/>
              <p:cNvSpPr/>
              <p:nvPr/>
            </p:nvSpPr>
            <p:spPr>
              <a:xfrm>
                <a:off x="7367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49"/>
              <p:cNvSpPr/>
              <p:nvPr/>
            </p:nvSpPr>
            <p:spPr>
              <a:xfrm>
                <a:off x="7641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9"/>
              <p:cNvSpPr/>
              <p:nvPr/>
            </p:nvSpPr>
            <p:spPr>
              <a:xfrm>
                <a:off x="7916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49"/>
              <p:cNvSpPr/>
              <p:nvPr/>
            </p:nvSpPr>
            <p:spPr>
              <a:xfrm>
                <a:off x="5449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49"/>
              <p:cNvSpPr/>
              <p:nvPr/>
            </p:nvSpPr>
            <p:spPr>
              <a:xfrm>
                <a:off x="5723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49"/>
              <p:cNvSpPr/>
              <p:nvPr/>
            </p:nvSpPr>
            <p:spPr>
              <a:xfrm>
                <a:off x="5997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9"/>
              <p:cNvSpPr/>
              <p:nvPr/>
            </p:nvSpPr>
            <p:spPr>
              <a:xfrm>
                <a:off x="6271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9"/>
              <p:cNvSpPr/>
              <p:nvPr/>
            </p:nvSpPr>
            <p:spPr>
              <a:xfrm>
                <a:off x="6545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9"/>
              <p:cNvSpPr/>
              <p:nvPr/>
            </p:nvSpPr>
            <p:spPr>
              <a:xfrm>
                <a:off x="6820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9"/>
              <p:cNvSpPr/>
              <p:nvPr/>
            </p:nvSpPr>
            <p:spPr>
              <a:xfrm>
                <a:off x="7094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9"/>
              <p:cNvSpPr/>
              <p:nvPr/>
            </p:nvSpPr>
            <p:spPr>
              <a:xfrm>
                <a:off x="7368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9"/>
              <p:cNvSpPr/>
              <p:nvPr/>
            </p:nvSpPr>
            <p:spPr>
              <a:xfrm>
                <a:off x="7642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9"/>
              <p:cNvSpPr/>
              <p:nvPr/>
            </p:nvSpPr>
            <p:spPr>
              <a:xfrm>
                <a:off x="7916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9"/>
              <p:cNvSpPr/>
              <p:nvPr/>
            </p:nvSpPr>
            <p:spPr>
              <a:xfrm>
                <a:off x="5449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49"/>
              <p:cNvSpPr/>
              <p:nvPr/>
            </p:nvSpPr>
            <p:spPr>
              <a:xfrm>
                <a:off x="5723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49"/>
              <p:cNvSpPr/>
              <p:nvPr/>
            </p:nvSpPr>
            <p:spPr>
              <a:xfrm>
                <a:off x="5997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49"/>
              <p:cNvSpPr/>
              <p:nvPr/>
            </p:nvSpPr>
            <p:spPr>
              <a:xfrm>
                <a:off x="6271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49"/>
              <p:cNvSpPr/>
              <p:nvPr/>
            </p:nvSpPr>
            <p:spPr>
              <a:xfrm>
                <a:off x="6545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49"/>
              <p:cNvSpPr/>
              <p:nvPr/>
            </p:nvSpPr>
            <p:spPr>
              <a:xfrm>
                <a:off x="6820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49"/>
              <p:cNvSpPr/>
              <p:nvPr/>
            </p:nvSpPr>
            <p:spPr>
              <a:xfrm>
                <a:off x="7094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49"/>
              <p:cNvSpPr/>
              <p:nvPr/>
            </p:nvSpPr>
            <p:spPr>
              <a:xfrm>
                <a:off x="7368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49"/>
              <p:cNvSpPr/>
              <p:nvPr/>
            </p:nvSpPr>
            <p:spPr>
              <a:xfrm>
                <a:off x="7642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49"/>
              <p:cNvSpPr/>
              <p:nvPr/>
            </p:nvSpPr>
            <p:spPr>
              <a:xfrm>
                <a:off x="7916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49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49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49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49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49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49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49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49"/>
              <p:cNvSpPr/>
              <p:nvPr/>
            </p:nvSpPr>
            <p:spPr>
              <a:xfrm>
                <a:off x="7368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49"/>
              <p:cNvSpPr/>
              <p:nvPr/>
            </p:nvSpPr>
            <p:spPr>
              <a:xfrm>
                <a:off x="7642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49"/>
              <p:cNvSpPr/>
              <p:nvPr/>
            </p:nvSpPr>
            <p:spPr>
              <a:xfrm>
                <a:off x="7916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6" name="Google Shape;3166;p49"/>
            <p:cNvGrpSpPr/>
            <p:nvPr/>
          </p:nvGrpSpPr>
          <p:grpSpPr>
            <a:xfrm>
              <a:off x="5274478" y="161353"/>
              <a:ext cx="530699" cy="507709"/>
              <a:chOff x="5448325" y="610550"/>
              <a:chExt cx="823300" cy="822600"/>
            </a:xfrm>
          </p:grpSpPr>
          <p:sp>
            <p:nvSpPr>
              <p:cNvPr id="3167" name="Google Shape;3167;p49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49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49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49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49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49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49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49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49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176" name="Google Shape;3176;p49"/>
            <p:cNvCxnSpPr/>
            <p:nvPr/>
          </p:nvCxnSpPr>
          <p:spPr>
            <a:xfrm>
              <a:off x="5812625" y="669125"/>
              <a:ext cx="606000" cy="58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77" name="Google Shape;3177;p49"/>
            <p:cNvCxnSpPr/>
            <p:nvPr/>
          </p:nvCxnSpPr>
          <p:spPr>
            <a:xfrm>
              <a:off x="5281625" y="681050"/>
              <a:ext cx="609300" cy="56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78" name="Google Shape;3178;p49"/>
            <p:cNvCxnSpPr/>
            <p:nvPr/>
          </p:nvCxnSpPr>
          <p:spPr>
            <a:xfrm>
              <a:off x="5812625" y="166700"/>
              <a:ext cx="617400" cy="57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179" name="Google Shape;3179;p49"/>
          <p:cNvCxnSpPr/>
          <p:nvPr/>
        </p:nvCxnSpPr>
        <p:spPr>
          <a:xfrm rot="10800000" flipH="1">
            <a:off x="3446208" y="1505484"/>
            <a:ext cx="2108700" cy="115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80" name="Google Shape;3180;p49"/>
          <p:cNvCxnSpPr>
            <a:stCxn id="2896" idx="3"/>
            <a:endCxn id="3011" idx="1"/>
          </p:cNvCxnSpPr>
          <p:nvPr/>
        </p:nvCxnSpPr>
        <p:spPr>
          <a:xfrm>
            <a:off x="3446208" y="2892084"/>
            <a:ext cx="2107500" cy="14946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181" name="Google Shape;3181;p49"/>
          <p:cNvSpPr txBox="1"/>
          <p:nvPr/>
        </p:nvSpPr>
        <p:spPr>
          <a:xfrm>
            <a:off x="4016913" y="159830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S=1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182" name="Google Shape;3182;p49"/>
          <p:cNvSpPr txBox="1"/>
          <p:nvPr/>
        </p:nvSpPr>
        <p:spPr>
          <a:xfrm>
            <a:off x="4016925" y="395525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S=2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183" name="Google Shape;3183;p49"/>
          <p:cNvSpPr txBox="1"/>
          <p:nvPr/>
        </p:nvSpPr>
        <p:spPr>
          <a:xfrm>
            <a:off x="324600" y="316975"/>
            <a:ext cx="1219200" cy="5208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Striding in CONV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184" name="Google Shape;3184;p49"/>
          <p:cNvCxnSpPr/>
          <p:nvPr/>
        </p:nvCxnSpPr>
        <p:spPr>
          <a:xfrm>
            <a:off x="2079600" y="458850"/>
            <a:ext cx="1665300" cy="4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9" name="Google Shape;3189;p50"/>
          <p:cNvGrpSpPr/>
          <p:nvPr/>
        </p:nvGrpSpPr>
        <p:grpSpPr>
          <a:xfrm>
            <a:off x="1727266" y="866486"/>
            <a:ext cx="7840787" cy="3017654"/>
            <a:chOff x="736725" y="1294130"/>
            <a:chExt cx="7523304" cy="2396295"/>
          </a:xfrm>
        </p:grpSpPr>
        <p:sp>
          <p:nvSpPr>
            <p:cNvPr id="3190" name="Google Shape;3190;p50"/>
            <p:cNvSpPr/>
            <p:nvPr/>
          </p:nvSpPr>
          <p:spPr>
            <a:xfrm>
              <a:off x="736725" y="1340675"/>
              <a:ext cx="1484400" cy="1521600"/>
            </a:xfrm>
            <a:prstGeom prst="cube">
              <a:avLst>
                <a:gd name="adj" fmla="val 41788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6668829" y="1600281"/>
              <a:ext cx="1591200" cy="1246500"/>
            </a:xfrm>
            <a:prstGeom prst="cube">
              <a:avLst>
                <a:gd name="adj" fmla="val 43894"/>
              </a:avLst>
            </a:prstGeom>
            <a:solidFill>
              <a:schemeClr val="accent6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4917240" y="2128853"/>
              <a:ext cx="1270200" cy="1190700"/>
            </a:xfrm>
            <a:prstGeom prst="cube">
              <a:avLst>
                <a:gd name="adj" fmla="val 42152"/>
              </a:avLst>
            </a:prstGeom>
            <a:solidFill>
              <a:srgbClr val="0097A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2218270" y="2261663"/>
              <a:ext cx="1665000" cy="1122600"/>
            </a:xfrm>
            <a:prstGeom prst="cube">
              <a:avLst>
                <a:gd name="adj" fmla="val 18252"/>
              </a:avLst>
            </a:prstGeom>
            <a:solidFill>
              <a:srgbClr val="FF0000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FF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2686225" y="1680675"/>
              <a:ext cx="963300" cy="1076400"/>
            </a:xfrm>
            <a:prstGeom prst="cube">
              <a:avLst>
                <a:gd name="adj" fmla="val 18252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0"/>
            <p:cNvSpPr txBox="1"/>
            <p:nvPr/>
          </p:nvSpPr>
          <p:spPr>
            <a:xfrm>
              <a:off x="771725" y="2899925"/>
              <a:ext cx="7794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NxNx192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196" name="Google Shape;3196;p50"/>
            <p:cNvSpPr txBox="1"/>
            <p:nvPr/>
          </p:nvSpPr>
          <p:spPr>
            <a:xfrm>
              <a:off x="4252925" y="350472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NxNx64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197" name="Google Shape;3197;p50"/>
            <p:cNvSpPr txBox="1"/>
            <p:nvPr/>
          </p:nvSpPr>
          <p:spPr>
            <a:xfrm>
              <a:off x="4579067" y="3259900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NxNx32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198" name="Google Shape;3198;p50"/>
            <p:cNvSpPr txBox="1"/>
            <p:nvPr/>
          </p:nvSpPr>
          <p:spPr>
            <a:xfrm>
              <a:off x="4949883" y="2846788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NxNx128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199" name="Google Shape;3199;p50"/>
            <p:cNvSpPr txBox="1"/>
            <p:nvPr/>
          </p:nvSpPr>
          <p:spPr>
            <a:xfrm>
              <a:off x="5549875" y="2205025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NxNx192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3200" name="Google Shape;3200;p50"/>
            <p:cNvCxnSpPr>
              <a:endCxn id="3194" idx="2"/>
            </p:cNvCxnSpPr>
            <p:nvPr/>
          </p:nvCxnSpPr>
          <p:spPr>
            <a:xfrm>
              <a:off x="1130125" y="1294130"/>
              <a:ext cx="1556100" cy="99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3201" name="Google Shape;3201;p50"/>
            <p:cNvCxnSpPr/>
            <p:nvPr/>
          </p:nvCxnSpPr>
          <p:spPr>
            <a:xfrm>
              <a:off x="1895475" y="2128850"/>
              <a:ext cx="1814400" cy="25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3202" name="Google Shape;3202;p50"/>
            <p:cNvCxnSpPr/>
            <p:nvPr/>
          </p:nvCxnSpPr>
          <p:spPr>
            <a:xfrm rot="10800000" flipH="1">
              <a:off x="1895475" y="1971725"/>
              <a:ext cx="223350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3203" name="Google Shape;3203;p50"/>
            <p:cNvCxnSpPr/>
            <p:nvPr/>
          </p:nvCxnSpPr>
          <p:spPr>
            <a:xfrm rot="10800000" flipH="1">
              <a:off x="1900250" y="1395350"/>
              <a:ext cx="2809800" cy="73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3204" name="Google Shape;3204;p50"/>
            <p:cNvSpPr txBox="1"/>
            <p:nvPr/>
          </p:nvSpPr>
          <p:spPr>
            <a:xfrm>
              <a:off x="2133625" y="261937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1x1 Same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205" name="Google Shape;3205;p50"/>
            <p:cNvSpPr txBox="1"/>
            <p:nvPr/>
          </p:nvSpPr>
          <p:spPr>
            <a:xfrm>
              <a:off x="2526375" y="2281263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3x3 Same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206" name="Google Shape;3206;p50"/>
            <p:cNvSpPr txBox="1"/>
            <p:nvPr/>
          </p:nvSpPr>
          <p:spPr>
            <a:xfrm>
              <a:off x="3157275" y="204313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5x5 Same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207" name="Google Shape;3207;p50"/>
            <p:cNvSpPr txBox="1"/>
            <p:nvPr/>
          </p:nvSpPr>
          <p:spPr>
            <a:xfrm>
              <a:off x="3181100" y="141458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MaxPool Same s=1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3208" name="Google Shape;3208;p50"/>
          <p:cNvSpPr txBox="1"/>
          <p:nvPr/>
        </p:nvSpPr>
        <p:spPr>
          <a:xfrm>
            <a:off x="1088550" y="1011675"/>
            <a:ext cx="779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Inception Module</a:t>
            </a:r>
            <a:endParaRPr sz="10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209" name="Google Shape;3209;p50"/>
          <p:cNvSpPr/>
          <p:nvPr/>
        </p:nvSpPr>
        <p:spPr>
          <a:xfrm>
            <a:off x="147700" y="1840200"/>
            <a:ext cx="1267200" cy="1287600"/>
          </a:xfrm>
          <a:prstGeom prst="cube">
            <a:avLst>
              <a:gd name="adj" fmla="val 43894"/>
            </a:avLst>
          </a:prstGeom>
          <a:solidFill>
            <a:schemeClr val="accent6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51"/>
          <p:cNvSpPr/>
          <p:nvPr/>
        </p:nvSpPr>
        <p:spPr>
          <a:xfrm>
            <a:off x="3970550" y="22667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15" name="Google Shape;3215;p51"/>
          <p:cNvSpPr/>
          <p:nvPr/>
        </p:nvSpPr>
        <p:spPr>
          <a:xfrm>
            <a:off x="3970550" y="33203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16" name="Google Shape;3216;p51"/>
          <p:cNvSpPr/>
          <p:nvPr/>
        </p:nvSpPr>
        <p:spPr>
          <a:xfrm>
            <a:off x="3970550" y="12131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17" name="Google Shape;3217;p51"/>
          <p:cNvSpPr/>
          <p:nvPr/>
        </p:nvSpPr>
        <p:spPr>
          <a:xfrm rot="5400000">
            <a:off x="1285200" y="1875818"/>
            <a:ext cx="7026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3218;p51"/>
          <p:cNvSpPr/>
          <p:nvPr/>
        </p:nvSpPr>
        <p:spPr>
          <a:xfrm rot="5400000">
            <a:off x="1546800" y="3022596"/>
            <a:ext cx="296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51"/>
          <p:cNvSpPr/>
          <p:nvPr/>
        </p:nvSpPr>
        <p:spPr>
          <a:xfrm rot="5400000" flipH="1">
            <a:off x="1525350" y="3449747"/>
            <a:ext cx="3396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0" name="Google Shape;3220;p51"/>
          <p:cNvCxnSpPr/>
          <p:nvPr/>
        </p:nvCxnSpPr>
        <p:spPr>
          <a:xfrm>
            <a:off x="2939750" y="2615175"/>
            <a:ext cx="8349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21" name="Google Shape;3221;p51"/>
          <p:cNvSpPr/>
          <p:nvPr/>
        </p:nvSpPr>
        <p:spPr>
          <a:xfrm>
            <a:off x="5381550" y="22667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22" name="Google Shape;3222;p51"/>
          <p:cNvSpPr/>
          <p:nvPr/>
        </p:nvSpPr>
        <p:spPr>
          <a:xfrm>
            <a:off x="5381550" y="33203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23" name="Google Shape;3223;p51"/>
          <p:cNvSpPr/>
          <p:nvPr/>
        </p:nvSpPr>
        <p:spPr>
          <a:xfrm>
            <a:off x="5381550" y="1213138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3224" name="Google Shape;3224;p51"/>
          <p:cNvCxnSpPr>
            <a:stCxn id="3216" idx="6"/>
            <a:endCxn id="3221" idx="2"/>
          </p:cNvCxnSpPr>
          <p:nvPr/>
        </p:nvCxnSpPr>
        <p:spPr>
          <a:xfrm>
            <a:off x="4702550" y="1563675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5" name="Google Shape;3225;p51"/>
          <p:cNvCxnSpPr>
            <a:stCxn id="3216" idx="6"/>
            <a:endCxn id="3223" idx="2"/>
          </p:cNvCxnSpPr>
          <p:nvPr/>
        </p:nvCxnSpPr>
        <p:spPr>
          <a:xfrm>
            <a:off x="4702550" y="1563675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6" name="Google Shape;3226;p51"/>
          <p:cNvCxnSpPr>
            <a:stCxn id="3216" idx="6"/>
            <a:endCxn id="3222" idx="2"/>
          </p:cNvCxnSpPr>
          <p:nvPr/>
        </p:nvCxnSpPr>
        <p:spPr>
          <a:xfrm>
            <a:off x="4702550" y="1563675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7" name="Google Shape;3227;p51"/>
          <p:cNvCxnSpPr>
            <a:stCxn id="3214" idx="6"/>
            <a:endCxn id="3223" idx="2"/>
          </p:cNvCxnSpPr>
          <p:nvPr/>
        </p:nvCxnSpPr>
        <p:spPr>
          <a:xfrm rot="10800000" flipH="1">
            <a:off x="4702550" y="15636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8" name="Google Shape;3228;p51"/>
          <p:cNvCxnSpPr>
            <a:stCxn id="3214" idx="6"/>
            <a:endCxn id="3221" idx="2"/>
          </p:cNvCxnSpPr>
          <p:nvPr/>
        </p:nvCxnSpPr>
        <p:spPr>
          <a:xfrm>
            <a:off x="4702550" y="2617263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9" name="Google Shape;3229;p51"/>
          <p:cNvCxnSpPr>
            <a:stCxn id="3214" idx="6"/>
            <a:endCxn id="3222" idx="2"/>
          </p:cNvCxnSpPr>
          <p:nvPr/>
        </p:nvCxnSpPr>
        <p:spPr>
          <a:xfrm>
            <a:off x="4702550" y="26172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0" name="Google Shape;3230;p51"/>
          <p:cNvCxnSpPr>
            <a:stCxn id="3215" idx="6"/>
            <a:endCxn id="3223" idx="2"/>
          </p:cNvCxnSpPr>
          <p:nvPr/>
        </p:nvCxnSpPr>
        <p:spPr>
          <a:xfrm rot="10800000" flipH="1">
            <a:off x="4702550" y="1563650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1" name="Google Shape;3231;p51"/>
          <p:cNvCxnSpPr>
            <a:stCxn id="3215" idx="6"/>
            <a:endCxn id="3221" idx="2"/>
          </p:cNvCxnSpPr>
          <p:nvPr/>
        </p:nvCxnSpPr>
        <p:spPr>
          <a:xfrm rot="10800000" flipH="1">
            <a:off x="4702550" y="2617250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2" name="Google Shape;3232;p51"/>
          <p:cNvCxnSpPr>
            <a:stCxn id="3215" idx="6"/>
            <a:endCxn id="3222" idx="2"/>
          </p:cNvCxnSpPr>
          <p:nvPr/>
        </p:nvCxnSpPr>
        <p:spPr>
          <a:xfrm>
            <a:off x="4702550" y="3670850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3" name="Google Shape;3233;p51"/>
          <p:cNvSpPr/>
          <p:nvPr/>
        </p:nvSpPr>
        <p:spPr>
          <a:xfrm>
            <a:off x="6759100" y="18270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234" name="Google Shape;3234;p51"/>
          <p:cNvSpPr/>
          <p:nvPr/>
        </p:nvSpPr>
        <p:spPr>
          <a:xfrm>
            <a:off x="6759100" y="27063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3235" name="Google Shape;3235;p51"/>
          <p:cNvCxnSpPr>
            <a:stCxn id="3223" idx="6"/>
            <a:endCxn id="3233" idx="2"/>
          </p:cNvCxnSpPr>
          <p:nvPr/>
        </p:nvCxnSpPr>
        <p:spPr>
          <a:xfrm>
            <a:off x="6113550" y="1563688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6" name="Google Shape;3236;p51"/>
          <p:cNvCxnSpPr>
            <a:stCxn id="3223" idx="6"/>
            <a:endCxn id="3234" idx="2"/>
          </p:cNvCxnSpPr>
          <p:nvPr/>
        </p:nvCxnSpPr>
        <p:spPr>
          <a:xfrm>
            <a:off x="6113550" y="1563688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7" name="Google Shape;3237;p51"/>
          <p:cNvCxnSpPr>
            <a:stCxn id="3221" idx="6"/>
            <a:endCxn id="3233" idx="2"/>
          </p:cNvCxnSpPr>
          <p:nvPr/>
        </p:nvCxnSpPr>
        <p:spPr>
          <a:xfrm rot="10800000" flipH="1">
            <a:off x="6113550" y="2177475"/>
            <a:ext cx="6456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8" name="Google Shape;3238;p51"/>
          <p:cNvCxnSpPr>
            <a:stCxn id="3221" idx="6"/>
            <a:endCxn id="3234" idx="2"/>
          </p:cNvCxnSpPr>
          <p:nvPr/>
        </p:nvCxnSpPr>
        <p:spPr>
          <a:xfrm>
            <a:off x="6113550" y="2617275"/>
            <a:ext cx="645600" cy="4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9" name="Google Shape;3239;p51"/>
          <p:cNvCxnSpPr>
            <a:stCxn id="3222" idx="6"/>
            <a:endCxn id="3233" idx="2"/>
          </p:cNvCxnSpPr>
          <p:nvPr/>
        </p:nvCxnSpPr>
        <p:spPr>
          <a:xfrm rot="10800000" flipH="1">
            <a:off x="6113550" y="2177763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0" name="Google Shape;3240;p51"/>
          <p:cNvCxnSpPr>
            <a:stCxn id="3222" idx="6"/>
            <a:endCxn id="3234" idx="2"/>
          </p:cNvCxnSpPr>
          <p:nvPr/>
        </p:nvCxnSpPr>
        <p:spPr>
          <a:xfrm rot="10800000" flipH="1">
            <a:off x="6113550" y="3057063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1" name="Google Shape;3241;p51"/>
          <p:cNvCxnSpPr/>
          <p:nvPr/>
        </p:nvCxnSpPr>
        <p:spPr>
          <a:xfrm>
            <a:off x="7491100" y="2177613"/>
            <a:ext cx="7419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2" name="Google Shape;3242;p51"/>
          <p:cNvCxnSpPr>
            <a:stCxn id="3234" idx="6"/>
          </p:cNvCxnSpPr>
          <p:nvPr/>
        </p:nvCxnSpPr>
        <p:spPr>
          <a:xfrm>
            <a:off x="7491100" y="3056913"/>
            <a:ext cx="7221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43" name="Google Shape;3243;p51"/>
          <p:cNvSpPr/>
          <p:nvPr/>
        </p:nvSpPr>
        <p:spPr>
          <a:xfrm>
            <a:off x="1104675" y="820700"/>
            <a:ext cx="741900" cy="3396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3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3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CCCCC"/>
                </a:solidFill>
              </a:rPr>
              <a:t>Multi-Head</a:t>
            </a:r>
            <a:endParaRPr sz="1100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CCCCC"/>
                </a:solidFill>
              </a:rPr>
              <a:t>Attention</a:t>
            </a:r>
            <a:endParaRPr sz="1100">
              <a:solidFill>
                <a:srgbClr val="CCCCCC"/>
              </a:solidFill>
            </a:endParaRPr>
          </a:p>
        </p:txBody>
      </p:sp>
      <p:sp>
        <p:nvSpPr>
          <p:cNvPr id="417" name="Google Shape;417;p23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18" name="Google Shape;418;p23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Input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095581" y="3765083"/>
            <a:ext cx="255900" cy="258300"/>
            <a:chOff x="2372506" y="3438683"/>
            <a:chExt cx="255900" cy="258300"/>
          </a:xfrm>
        </p:grpSpPr>
        <p:pic>
          <p:nvPicPr>
            <p:cNvPr id="420" name="Google Shape;420;p23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23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422" name="Google Shape;422;p23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423" name="Google Shape;423;p23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425" name="Google Shape;425;p23"/>
          <p:cNvCxnSpPr>
            <a:endCxn id="418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3"/>
          <p:cNvCxnSpPr>
            <a:endCxn id="421" idx="4"/>
          </p:cNvCxnSpPr>
          <p:nvPr/>
        </p:nvCxnSpPr>
        <p:spPr>
          <a:xfrm rot="10800000">
            <a:off x="3223531" y="4023383"/>
            <a:ext cx="0" cy="196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23"/>
          <p:cNvCxnSpPr>
            <a:stCxn id="421" idx="0"/>
            <a:endCxn id="416" idx="2"/>
          </p:cNvCxnSpPr>
          <p:nvPr/>
        </p:nvCxnSpPr>
        <p:spPr>
          <a:xfrm rot="10800000">
            <a:off x="3223531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" name="Google Shape;428;p23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Output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429" name="Google Shape;429;p23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23"/>
          <p:cNvCxnSpPr>
            <a:stCxn id="423" idx="6"/>
            <a:endCxn id="421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23"/>
          <p:cNvCxnSpPr>
            <a:stCxn id="416" idx="2"/>
            <a:endCxn id="417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23"/>
          <p:cNvCxnSpPr>
            <a:stCxn id="417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23"/>
          <p:cNvCxnSpPr>
            <a:stCxn id="416" idx="0"/>
            <a:endCxn id="417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23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D9D9D9"/>
                </a:solidFill>
              </a:rPr>
              <a:t>Feed</a:t>
            </a:r>
            <a:endParaRPr sz="1100" dirty="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D9D9D9"/>
                </a:solidFill>
              </a:rPr>
              <a:t>Forward</a:t>
            </a:r>
            <a:endParaRPr sz="1100" dirty="0">
              <a:solidFill>
                <a:srgbClr val="D9D9D9"/>
              </a:solidFill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D9D9D9"/>
                </a:solidFill>
              </a:rPr>
              <a:t>Add &amp; Norm</a:t>
            </a:r>
            <a:endParaRPr sz="1100" dirty="0">
              <a:solidFill>
                <a:srgbClr val="D9D9D9"/>
              </a:solidFill>
            </a:endParaRPr>
          </a:p>
        </p:txBody>
      </p:sp>
      <p:cxnSp>
        <p:nvCxnSpPr>
          <p:cNvPr id="436" name="Google Shape;436;p23"/>
          <p:cNvCxnSpPr>
            <a:stCxn id="417" idx="0"/>
            <a:endCxn id="434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23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Google Shape;438;p23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Masked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440" name="Google Shape;440;p23"/>
          <p:cNvCxnSpPr>
            <a:stCxn id="438" idx="0"/>
            <a:endCxn id="439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1" name="Google Shape;441;p23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442" name="Google Shape;442;p23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444" name="Google Shape;444;p23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23"/>
          <p:cNvCxnSpPr>
            <a:stCxn id="442" idx="6"/>
            <a:endCxn id="446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23"/>
          <p:cNvCxnSpPr>
            <a:stCxn id="446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23"/>
          <p:cNvCxnSpPr>
            <a:stCxn id="414" idx="2"/>
            <a:endCxn id="439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23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50" name="Google Shape;450;p23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451" name="Google Shape;451;p23"/>
          <p:cNvCxnSpPr>
            <a:stCxn id="449" idx="0"/>
            <a:endCxn id="450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3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53" name="Google Shape;453;p23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454" name="Google Shape;454;p23"/>
          <p:cNvCxnSpPr>
            <a:stCxn id="452" idx="0"/>
            <a:endCxn id="453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23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27450"/>
                </a:srgbClr>
              </a:gs>
              <a:gs pos="100000">
                <a:srgbClr val="F1DD87">
                  <a:alpha val="34117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Linear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29411"/>
                </a:srgbClr>
              </a:gs>
              <a:gs pos="100000">
                <a:srgbClr val="B6D7A8">
                  <a:alpha val="3098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Softmax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457" name="Google Shape;457;p23"/>
          <p:cNvCxnSpPr>
            <a:stCxn id="439" idx="0"/>
            <a:endCxn id="449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23"/>
          <p:cNvCxnSpPr>
            <a:stCxn id="450" idx="0"/>
            <a:endCxn id="452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23"/>
          <p:cNvCxnSpPr>
            <a:stCxn id="450" idx="0"/>
            <a:endCxn id="453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23"/>
          <p:cNvCxnSpPr>
            <a:stCxn id="453" idx="0"/>
            <a:endCxn id="455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23"/>
          <p:cNvCxnSpPr>
            <a:endCxn id="456" idx="2"/>
          </p:cNvCxnSpPr>
          <p:nvPr/>
        </p:nvCxnSpPr>
        <p:spPr>
          <a:xfrm rot="10800000">
            <a:off x="5329450" y="255450"/>
            <a:ext cx="0" cy="15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23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3" name="Google Shape;463;p23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465" name="Google Shape;465;p23"/>
              <p:cNvCxnSpPr>
                <a:stCxn id="435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23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467" name="Google Shape;467;p23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68" name="Google Shape;468;p23"/>
          <p:cNvCxnSpPr>
            <a:endCxn id="450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69" name="Google Shape;469;p23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470" name="Google Shape;470;p23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23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471" name="Google Shape;471;p23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472" name="Google Shape;472;p23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473" name="Google Shape;473;p23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474" name="Google Shape;474;p23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22"/>
          <p:cNvCxnSpPr/>
          <p:nvPr/>
        </p:nvCxnSpPr>
        <p:spPr>
          <a:xfrm rot="5400000" flipH="1">
            <a:off x="2509550" y="1672475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6" name="Google Shape;346;p22"/>
          <p:cNvGrpSpPr/>
          <p:nvPr/>
        </p:nvGrpSpPr>
        <p:grpSpPr>
          <a:xfrm>
            <a:off x="3037731" y="3725158"/>
            <a:ext cx="255900" cy="258300"/>
            <a:chOff x="2372506" y="3438683"/>
            <a:chExt cx="255900" cy="258300"/>
          </a:xfrm>
        </p:grpSpPr>
        <p:pic>
          <p:nvPicPr>
            <p:cNvPr id="347" name="Google Shape;347;p22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22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349" name="Google Shape;349;p22"/>
          <p:cNvGrpSpPr/>
          <p:nvPr/>
        </p:nvGrpSpPr>
        <p:grpSpPr>
          <a:xfrm>
            <a:off x="2541627" y="3693891"/>
            <a:ext cx="323668" cy="320833"/>
            <a:chOff x="7687999" y="1673849"/>
            <a:chExt cx="407181" cy="385200"/>
          </a:xfrm>
        </p:grpSpPr>
        <p:sp>
          <p:nvSpPr>
            <p:cNvPr id="350" name="Google Shape;350;p22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52" name="Google Shape;352;p22"/>
          <p:cNvSpPr txBox="1"/>
          <p:nvPr/>
        </p:nvSpPr>
        <p:spPr>
          <a:xfrm>
            <a:off x="1231200" y="356475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Encoding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353" name="Google Shape;353;p22"/>
          <p:cNvCxnSpPr>
            <a:stCxn id="348" idx="2"/>
            <a:endCxn id="350" idx="6"/>
          </p:cNvCxnSpPr>
          <p:nvPr/>
        </p:nvCxnSpPr>
        <p:spPr>
          <a:xfrm rot="10800000">
            <a:off x="2865231" y="3854308"/>
            <a:ext cx="17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2"/>
          <p:cNvGrpSpPr/>
          <p:nvPr/>
        </p:nvGrpSpPr>
        <p:grpSpPr>
          <a:xfrm>
            <a:off x="4931275" y="680825"/>
            <a:ext cx="2099400" cy="4516875"/>
            <a:chOff x="2211875" y="849675"/>
            <a:chExt cx="2099400" cy="4516875"/>
          </a:xfrm>
        </p:grpSpPr>
        <p:sp>
          <p:nvSpPr>
            <p:cNvPr id="355" name="Google Shape;355;p22"/>
            <p:cNvSpPr/>
            <p:nvPr/>
          </p:nvSpPr>
          <p:spPr>
            <a:xfrm>
              <a:off x="2211875" y="849675"/>
              <a:ext cx="2099400" cy="281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2466050" y="3001600"/>
              <a:ext cx="1515000" cy="54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Masked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246815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Output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Embedding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59" name="Google Shape;359;p22"/>
            <p:cNvCxnSpPr>
              <a:stCxn id="360" idx="0"/>
              <a:endCxn id="358" idx="2"/>
            </p:cNvCxnSpPr>
            <p:nvPr/>
          </p:nvCxnSpPr>
          <p:spPr>
            <a:xfrm rot="10800000" flipH="1">
              <a:off x="3220775" y="4817250"/>
              <a:ext cx="4800" cy="17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22"/>
            <p:cNvCxnSpPr>
              <a:endCxn id="356" idx="2"/>
            </p:cNvCxnSpPr>
            <p:nvPr/>
          </p:nvCxnSpPr>
          <p:spPr>
            <a:xfrm rot="10800000">
              <a:off x="3223550" y="3544000"/>
              <a:ext cx="0" cy="37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22"/>
            <p:cNvCxnSpPr>
              <a:stCxn id="357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>
              <a:stCxn id="356" idx="0"/>
              <a:endCxn id="357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4" name="Google Shape;364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698631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66" name="Google Shape;366;p22"/>
            <p:cNvCxnSpPr>
              <a:stCxn id="357" idx="0"/>
              <a:endCxn id="364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" name="Google Shape;367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22"/>
            <p:cNvSpPr txBox="1"/>
            <p:nvPr/>
          </p:nvSpPr>
          <p:spPr>
            <a:xfrm>
              <a:off x="2432525" y="4988250"/>
              <a:ext cx="1576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999999"/>
                  </a:solidFill>
                </a:rPr>
                <a:t>Outputs(shifted right)</a:t>
              </a:r>
              <a:endParaRPr sz="1100">
                <a:solidFill>
                  <a:srgbClr val="999999"/>
                </a:solidFill>
              </a:endParaRPr>
            </a:p>
          </p:txBody>
        </p:sp>
      </p:grpSp>
      <p:grpSp>
        <p:nvGrpSpPr>
          <p:cNvPr id="368" name="Google Shape;368;p22"/>
          <p:cNvGrpSpPr/>
          <p:nvPr/>
        </p:nvGrpSpPr>
        <p:grpSpPr>
          <a:xfrm>
            <a:off x="5812231" y="3725170"/>
            <a:ext cx="255900" cy="258300"/>
            <a:chOff x="2372506" y="3438683"/>
            <a:chExt cx="255900" cy="258300"/>
          </a:xfrm>
        </p:grpSpPr>
        <p:pic>
          <p:nvPicPr>
            <p:cNvPr id="369" name="Google Shape;369;p22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2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cxnSp>
        <p:nvCxnSpPr>
          <p:cNvPr id="371" name="Google Shape;371;p22"/>
          <p:cNvCxnSpPr>
            <a:stCxn id="358" idx="0"/>
            <a:endCxn id="370" idx="4"/>
          </p:cNvCxnSpPr>
          <p:nvPr/>
        </p:nvCxnSpPr>
        <p:spPr>
          <a:xfrm rot="10800000">
            <a:off x="5940250" y="3983350"/>
            <a:ext cx="4800" cy="2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2" name="Google Shape;372;p22"/>
          <p:cNvGrpSpPr/>
          <p:nvPr/>
        </p:nvGrpSpPr>
        <p:grpSpPr>
          <a:xfrm>
            <a:off x="6208352" y="3693904"/>
            <a:ext cx="323623" cy="320833"/>
            <a:chOff x="6555655" y="1673849"/>
            <a:chExt cx="407124" cy="385200"/>
          </a:xfrm>
        </p:grpSpPr>
        <p:sp>
          <p:nvSpPr>
            <p:cNvPr id="373" name="Google Shape;373;p22"/>
            <p:cNvSpPr/>
            <p:nvPr/>
          </p:nvSpPr>
          <p:spPr>
            <a:xfrm>
              <a:off x="6555655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 flipH="1">
              <a:off x="6555700" y="1750984"/>
              <a:ext cx="407079" cy="230891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5" name="Google Shape;375;p22"/>
          <p:cNvSpPr txBox="1"/>
          <p:nvPr/>
        </p:nvSpPr>
        <p:spPr>
          <a:xfrm>
            <a:off x="6242625" y="35647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Positional </a:t>
            </a:r>
            <a:endParaRPr sz="11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Encoding</a:t>
            </a:r>
            <a:endParaRPr sz="1100">
              <a:solidFill>
                <a:schemeClr val="dk2"/>
              </a:solidFill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2125475" y="1558900"/>
            <a:ext cx="1914300" cy="3584600"/>
            <a:chOff x="2179100" y="1727750"/>
            <a:chExt cx="1914300" cy="3584600"/>
          </a:xfrm>
        </p:grpSpPr>
        <p:sp>
          <p:nvSpPr>
            <p:cNvPr id="377" name="Google Shape;377;p22"/>
            <p:cNvSpPr/>
            <p:nvPr/>
          </p:nvSpPr>
          <p:spPr>
            <a:xfrm>
              <a:off x="2179100" y="1727750"/>
              <a:ext cx="1914300" cy="203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466050" y="300160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E9D4"/>
                </a:gs>
                <a:gs pos="100000">
                  <a:srgbClr val="E6B94E"/>
                </a:gs>
              </a:gsLst>
              <a:lin ang="2700006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Multi-Head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Attention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65950" y="273615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461800" y="4381400"/>
              <a:ext cx="1515000" cy="435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Input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Embedding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1" name="Google Shape;381;p22"/>
            <p:cNvCxnSpPr>
              <a:endCxn id="380" idx="2"/>
            </p:cNvCxnSpPr>
            <p:nvPr/>
          </p:nvCxnSpPr>
          <p:spPr>
            <a:xfrm rot="10800000">
              <a:off x="3219300" y="4817300"/>
              <a:ext cx="4500" cy="230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78" idx="2"/>
              <a:endCxn id="379" idx="1"/>
            </p:cNvCxnSpPr>
            <p:nvPr/>
          </p:nvCxnSpPr>
          <p:spPr>
            <a:xfrm rot="5400000" flipH="1">
              <a:off x="2568500" y="2731750"/>
              <a:ext cx="552600" cy="757500"/>
            </a:xfrm>
            <a:prstGeom prst="bentConnector4">
              <a:avLst>
                <a:gd name="adj1" fmla="val -33297"/>
                <a:gd name="adj2" fmla="val 1217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stCxn id="379" idx="2"/>
            </p:cNvCxnSpPr>
            <p:nvPr/>
          </p:nvCxnSpPr>
          <p:spPr>
            <a:xfrm>
              <a:off x="3223450" y="293235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2"/>
            <p:cNvCxnSpPr>
              <a:stCxn id="378" idx="0"/>
              <a:endCxn id="379" idx="2"/>
            </p:cNvCxnSpPr>
            <p:nvPr/>
          </p:nvCxnSpPr>
          <p:spPr>
            <a:xfrm rot="10800000">
              <a:off x="3223550" y="29323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5" name="Google Shape;385;p22"/>
            <p:cNvSpPr/>
            <p:nvPr/>
          </p:nvSpPr>
          <p:spPr>
            <a:xfrm>
              <a:off x="2466000" y="2092850"/>
              <a:ext cx="1515000" cy="385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00FFFF"/>
                </a:gs>
                <a:gs pos="100000">
                  <a:srgbClr val="B0DAF1"/>
                </a:gs>
              </a:gsLst>
              <a:lin ang="0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Feed</a:t>
              </a:r>
              <a:endParaRPr sz="110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Forward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65900" y="1827400"/>
              <a:ext cx="1515000" cy="196200"/>
            </a:xfrm>
            <a:prstGeom prst="roundRect">
              <a:avLst>
                <a:gd name="adj" fmla="val 28518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666666"/>
                  </a:solidFill>
                </a:rPr>
                <a:t>Add &amp; Norm</a:t>
              </a:r>
              <a:endParaRPr sz="1100">
                <a:solidFill>
                  <a:srgbClr val="666666"/>
                </a:solidFill>
              </a:endParaRPr>
            </a:p>
          </p:txBody>
        </p:sp>
        <p:cxnSp>
          <p:nvCxnSpPr>
            <p:cNvPr id="387" name="Google Shape;387;p22"/>
            <p:cNvCxnSpPr>
              <a:stCxn id="379" idx="0"/>
              <a:endCxn id="385" idx="2"/>
            </p:cNvCxnSpPr>
            <p:nvPr/>
          </p:nvCxnSpPr>
          <p:spPr>
            <a:xfrm rot="10800000">
              <a:off x="3223450" y="2478150"/>
              <a:ext cx="0" cy="25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/>
            <p:nvPr/>
          </p:nvCxnSpPr>
          <p:spPr>
            <a:xfrm rot="10800000">
              <a:off x="3223550" y="2023600"/>
              <a:ext cx="0" cy="693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9" name="Google Shape;389;p22"/>
            <p:cNvSpPr txBox="1"/>
            <p:nvPr/>
          </p:nvSpPr>
          <p:spPr>
            <a:xfrm>
              <a:off x="2887550" y="4934050"/>
              <a:ext cx="672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999999"/>
                  </a:solidFill>
                </a:rPr>
                <a:t>Inputs</a:t>
              </a:r>
              <a:endParaRPr sz="1100">
                <a:solidFill>
                  <a:srgbClr val="999999"/>
                </a:solidFill>
              </a:endParaRPr>
            </a:p>
          </p:txBody>
        </p:sp>
      </p:grpSp>
      <p:sp>
        <p:nvSpPr>
          <p:cNvPr id="390" name="Google Shape;390;p22"/>
          <p:cNvSpPr/>
          <p:nvPr/>
        </p:nvSpPr>
        <p:spPr>
          <a:xfrm>
            <a:off x="5182675" y="10901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91" name="Google Shape;391;p22"/>
          <p:cNvCxnSpPr>
            <a:stCxn id="370" idx="0"/>
            <a:endCxn id="357" idx="3"/>
          </p:cNvCxnSpPr>
          <p:nvPr/>
        </p:nvCxnSpPr>
        <p:spPr>
          <a:xfrm rot="-5400000">
            <a:off x="5790331" y="2815120"/>
            <a:ext cx="1059900" cy="760200"/>
          </a:xfrm>
          <a:prstGeom prst="bentConnector4">
            <a:avLst>
              <a:gd name="adj1" fmla="val 17834"/>
              <a:gd name="adj2" fmla="val 1313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2"/>
          <p:cNvCxnSpPr>
            <a:stCxn id="386" idx="0"/>
          </p:cNvCxnSpPr>
          <p:nvPr/>
        </p:nvCxnSpPr>
        <p:spPr>
          <a:xfrm rot="-5400000" flipH="1">
            <a:off x="3969275" y="859050"/>
            <a:ext cx="847800" cy="2446800"/>
          </a:xfrm>
          <a:prstGeom prst="bentConnector4">
            <a:avLst>
              <a:gd name="adj1" fmla="val -28087"/>
              <a:gd name="adj2" fmla="val 654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2"/>
          <p:cNvCxnSpPr/>
          <p:nvPr/>
        </p:nvCxnSpPr>
        <p:spPr>
          <a:xfrm rot="10800000" flipH="1">
            <a:off x="5609625" y="2313650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2"/>
          <p:cNvCxnSpPr>
            <a:stCxn id="348" idx="0"/>
            <a:endCxn id="378" idx="2"/>
          </p:cNvCxnSpPr>
          <p:nvPr/>
        </p:nvCxnSpPr>
        <p:spPr>
          <a:xfrm rot="10800000" flipH="1">
            <a:off x="3165681" y="3217858"/>
            <a:ext cx="4200" cy="50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2"/>
          <p:cNvCxnSpPr>
            <a:stCxn id="380" idx="0"/>
            <a:endCxn id="348" idx="4"/>
          </p:cNvCxnSpPr>
          <p:nvPr/>
        </p:nvCxnSpPr>
        <p:spPr>
          <a:xfrm rot="10800000">
            <a:off x="3165675" y="3983350"/>
            <a:ext cx="0" cy="2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2"/>
          <p:cNvCxnSpPr/>
          <p:nvPr/>
        </p:nvCxnSpPr>
        <p:spPr>
          <a:xfrm rot="10800000" flipH="1">
            <a:off x="5400375" y="2313650"/>
            <a:ext cx="600" cy="1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" name="Google Shape;397;p22"/>
          <p:cNvSpPr/>
          <p:nvPr/>
        </p:nvSpPr>
        <p:spPr>
          <a:xfrm>
            <a:off x="5182675" y="8265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98" name="Google Shape;398;p22"/>
          <p:cNvCxnSpPr/>
          <p:nvPr/>
        </p:nvCxnSpPr>
        <p:spPr>
          <a:xfrm rot="5400000" flipH="1">
            <a:off x="2509550" y="1672475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2"/>
          <p:cNvCxnSpPr>
            <a:stCxn id="365" idx="0"/>
            <a:endCxn id="390" idx="2"/>
          </p:cNvCxnSpPr>
          <p:nvPr/>
        </p:nvCxnSpPr>
        <p:spPr>
          <a:xfrm rot="10800000">
            <a:off x="5940100" y="1475250"/>
            <a:ext cx="2700" cy="1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2"/>
          <p:cNvCxnSpPr>
            <a:stCxn id="397" idx="2"/>
            <a:endCxn id="390" idx="0"/>
          </p:cNvCxnSpPr>
          <p:nvPr/>
        </p:nvCxnSpPr>
        <p:spPr>
          <a:xfrm>
            <a:off x="5940175" y="1022700"/>
            <a:ext cx="0" cy="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2"/>
          <p:cNvCxnSpPr>
            <a:endCxn id="365" idx="3"/>
          </p:cNvCxnSpPr>
          <p:nvPr/>
        </p:nvCxnSpPr>
        <p:spPr>
          <a:xfrm rot="10800000" flipH="1">
            <a:off x="5941600" y="1756650"/>
            <a:ext cx="758700" cy="730500"/>
          </a:xfrm>
          <a:prstGeom prst="bentConnector3">
            <a:avLst>
              <a:gd name="adj1" fmla="val 1313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2"/>
          <p:cNvCxnSpPr/>
          <p:nvPr/>
        </p:nvCxnSpPr>
        <p:spPr>
          <a:xfrm rot="10800000" flipH="1">
            <a:off x="5941813" y="924825"/>
            <a:ext cx="756900" cy="653700"/>
          </a:xfrm>
          <a:prstGeom prst="bentConnector3">
            <a:avLst>
              <a:gd name="adj1" fmla="val 1308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2"/>
          <p:cNvSpPr/>
          <p:nvPr/>
        </p:nvSpPr>
        <p:spPr>
          <a:xfrm>
            <a:off x="5182675" y="437988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Linear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4" name="Google Shape;404;p22"/>
          <p:cNvSpPr/>
          <p:nvPr/>
        </p:nvSpPr>
        <p:spPr>
          <a:xfrm>
            <a:off x="5182675" y="1069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Softmax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405" name="Google Shape;405;p22"/>
          <p:cNvCxnSpPr>
            <a:stCxn id="397" idx="0"/>
            <a:endCxn id="403" idx="2"/>
          </p:cNvCxnSpPr>
          <p:nvPr/>
        </p:nvCxnSpPr>
        <p:spPr>
          <a:xfrm rot="10800000">
            <a:off x="5940175" y="634200"/>
            <a:ext cx="0" cy="19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2"/>
          <p:cNvCxnSpPr>
            <a:stCxn id="404" idx="2"/>
            <a:endCxn id="404" idx="2"/>
          </p:cNvCxnSpPr>
          <p:nvPr/>
        </p:nvCxnSpPr>
        <p:spPr>
          <a:xfrm>
            <a:off x="5940175" y="3031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22"/>
          <p:cNvCxnSpPr>
            <a:stCxn id="404" idx="2"/>
            <a:endCxn id="403" idx="0"/>
          </p:cNvCxnSpPr>
          <p:nvPr/>
        </p:nvCxnSpPr>
        <p:spPr>
          <a:xfrm>
            <a:off x="5940175" y="303100"/>
            <a:ext cx="0" cy="1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2"/>
          <p:cNvCxnSpPr/>
          <p:nvPr/>
        </p:nvCxnSpPr>
        <p:spPr>
          <a:xfrm>
            <a:off x="6068131" y="383190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2"/>
          <p:cNvCxnSpPr>
            <a:stCxn id="370" idx="6"/>
            <a:endCxn id="373" idx="2"/>
          </p:cNvCxnSpPr>
          <p:nvPr/>
        </p:nvCxnSpPr>
        <p:spPr>
          <a:xfrm>
            <a:off x="6068131" y="3854320"/>
            <a:ext cx="1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2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3249;p52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52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251" name="Google Shape;3251;p52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252" name="Google Shape;3252;p52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Input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grpSp>
        <p:nvGrpSpPr>
          <p:cNvPr id="3253" name="Google Shape;3253;p52"/>
          <p:cNvGrpSpPr/>
          <p:nvPr/>
        </p:nvGrpSpPr>
        <p:grpSpPr>
          <a:xfrm>
            <a:off x="3095581" y="3765083"/>
            <a:ext cx="255933" cy="258234"/>
            <a:chOff x="2372506" y="3438683"/>
            <a:chExt cx="255933" cy="258234"/>
          </a:xfrm>
        </p:grpSpPr>
        <p:pic>
          <p:nvPicPr>
            <p:cNvPr id="3254" name="Google Shape;3254;p52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39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5" name="Google Shape;3255;p52"/>
            <p:cNvSpPr/>
            <p:nvPr/>
          </p:nvSpPr>
          <p:spPr>
            <a:xfrm>
              <a:off x="2372506" y="3438683"/>
              <a:ext cx="255933" cy="258234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3256" name="Google Shape;3256;p52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3257" name="Google Shape;3257;p52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259" name="Google Shape;3259;p52"/>
          <p:cNvCxnSpPr>
            <a:endCxn id="3252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0" name="Google Shape;3260;p52"/>
          <p:cNvCxnSpPr>
            <a:endCxn id="3255" idx="4"/>
          </p:cNvCxnSpPr>
          <p:nvPr/>
        </p:nvCxnSpPr>
        <p:spPr>
          <a:xfrm rot="10800000">
            <a:off x="3223548" y="4023317"/>
            <a:ext cx="0" cy="19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1" name="Google Shape;3261;p52"/>
          <p:cNvCxnSpPr>
            <a:stCxn id="3255" idx="0"/>
            <a:endCxn id="3250" idx="2"/>
          </p:cNvCxnSpPr>
          <p:nvPr/>
        </p:nvCxnSpPr>
        <p:spPr>
          <a:xfrm rot="10800000">
            <a:off x="3223548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2" name="Google Shape;3262;p52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Output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263" name="Google Shape;3263;p52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4" name="Google Shape;3264;p52"/>
          <p:cNvCxnSpPr>
            <a:stCxn id="3257" idx="6"/>
            <a:endCxn id="3255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5" name="Google Shape;3265;p52"/>
          <p:cNvCxnSpPr>
            <a:stCxn id="3250" idx="2"/>
            <a:endCxn id="3251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6" name="Google Shape;3266;p52"/>
          <p:cNvCxnSpPr>
            <a:stCxn id="3251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7" name="Google Shape;3267;p52"/>
          <p:cNvCxnSpPr>
            <a:stCxn id="3250" idx="0"/>
            <a:endCxn id="3251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8" name="Google Shape;3268;p52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269" name="Google Shape;3269;p52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270" name="Google Shape;3270;p52"/>
          <p:cNvCxnSpPr>
            <a:stCxn id="3251" idx="0"/>
            <a:endCxn id="3268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1" name="Google Shape;3271;p52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72" name="Google Shape;3272;p52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Masked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273" name="Google Shape;3273;p52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274" name="Google Shape;3274;p52"/>
          <p:cNvCxnSpPr>
            <a:stCxn id="3272" idx="0"/>
            <a:endCxn id="3273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75" name="Google Shape;3275;p52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3276" name="Google Shape;3276;p52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278" name="Google Shape;3278;p52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9" name="Google Shape;3279;p52"/>
          <p:cNvCxnSpPr>
            <a:stCxn id="3276" idx="6"/>
            <a:endCxn id="3280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1" name="Google Shape;3281;p52"/>
          <p:cNvCxnSpPr>
            <a:stCxn id="3280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2" name="Google Shape;3282;p52"/>
          <p:cNvCxnSpPr>
            <a:stCxn id="3248" idx="2"/>
            <a:endCxn id="3273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3" name="Google Shape;3283;p52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284" name="Google Shape;3284;p52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285" name="Google Shape;3285;p52"/>
          <p:cNvCxnSpPr>
            <a:stCxn id="3283" idx="0"/>
            <a:endCxn id="3284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6" name="Google Shape;3286;p52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287" name="Google Shape;3287;p52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288" name="Google Shape;3288;p52"/>
          <p:cNvCxnSpPr>
            <a:stCxn id="3286" idx="0"/>
            <a:endCxn id="3287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9" name="Google Shape;3289;p52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Linear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290" name="Google Shape;3290;p52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Softmax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3291" name="Google Shape;3291;p52"/>
          <p:cNvCxnSpPr>
            <a:stCxn id="3273" idx="0"/>
            <a:endCxn id="3283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2" name="Google Shape;3292;p52"/>
          <p:cNvCxnSpPr>
            <a:stCxn id="3284" idx="0"/>
            <a:endCxn id="3286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3" name="Google Shape;3293;p52"/>
          <p:cNvCxnSpPr>
            <a:stCxn id="3284" idx="0"/>
            <a:endCxn id="3287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4" name="Google Shape;3294;p52"/>
          <p:cNvCxnSpPr>
            <a:stCxn id="3287" idx="0"/>
            <a:endCxn id="3289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5" name="Google Shape;3295;p52"/>
          <p:cNvCxnSpPr/>
          <p:nvPr/>
        </p:nvCxnSpPr>
        <p:spPr>
          <a:xfrm rot="10800000">
            <a:off x="5329450" y="232625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6" name="Google Shape;3296;p52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97" name="Google Shape;3297;p52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3298" name="Google Shape;3298;p52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3299" name="Google Shape;3299;p52"/>
              <p:cNvCxnSpPr>
                <a:stCxn id="3269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0" name="Google Shape;3300;p52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3301" name="Google Shape;3301;p52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302" name="Google Shape;3302;p52"/>
          <p:cNvCxnSpPr>
            <a:endCxn id="3284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303" name="Google Shape;3303;p52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3304" name="Google Shape;3304;p52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0" name="Google Shape;3280;p52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3305" name="Google Shape;3305;p52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306" name="Google Shape;3306;p52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307" name="Google Shape;3307;p52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308" name="Google Shape;3308;p52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7"/>
          <p:cNvGrpSpPr/>
          <p:nvPr/>
        </p:nvGrpSpPr>
        <p:grpSpPr>
          <a:xfrm>
            <a:off x="2553578" y="2110634"/>
            <a:ext cx="4036850" cy="922224"/>
            <a:chOff x="2854300" y="1168125"/>
            <a:chExt cx="2904000" cy="532800"/>
          </a:xfrm>
        </p:grpSpPr>
        <p:sp>
          <p:nvSpPr>
            <p:cNvPr id="90" name="Google Shape;90;p1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C9DAF8"/>
                </a:gs>
                <a:gs pos="100000">
                  <a:srgbClr val="DE87F1"/>
                </a:gs>
              </a:gsLst>
              <a:lin ang="13500032" scaled="0"/>
            </a:gradFill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53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53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53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CCCCC"/>
                </a:solidFill>
              </a:rPr>
              <a:t>Multi-Head</a:t>
            </a:r>
            <a:endParaRPr sz="1100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CCCCC"/>
                </a:solidFill>
              </a:rPr>
              <a:t>Attention</a:t>
            </a:r>
            <a:endParaRPr sz="1100">
              <a:solidFill>
                <a:srgbClr val="CCCCCC"/>
              </a:solidFill>
            </a:endParaRPr>
          </a:p>
        </p:txBody>
      </p:sp>
      <p:sp>
        <p:nvSpPr>
          <p:cNvPr id="3316" name="Google Shape;3316;p53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317" name="Google Shape;3317;p53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Input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grpSp>
        <p:nvGrpSpPr>
          <p:cNvPr id="3318" name="Google Shape;3318;p53"/>
          <p:cNvGrpSpPr/>
          <p:nvPr/>
        </p:nvGrpSpPr>
        <p:grpSpPr>
          <a:xfrm>
            <a:off x="3095581" y="3765083"/>
            <a:ext cx="255900" cy="258300"/>
            <a:chOff x="2372506" y="3438683"/>
            <a:chExt cx="255900" cy="258300"/>
          </a:xfrm>
        </p:grpSpPr>
        <p:pic>
          <p:nvPicPr>
            <p:cNvPr id="3319" name="Google Shape;3319;p53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0" name="Google Shape;3320;p53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3321" name="Google Shape;3321;p53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3322" name="Google Shape;3322;p53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323" name="Google Shape;3323;p53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324" name="Google Shape;3324;p53"/>
          <p:cNvCxnSpPr>
            <a:endCxn id="3317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25" name="Google Shape;3325;p53"/>
          <p:cNvCxnSpPr>
            <a:endCxn id="3320" idx="4"/>
          </p:cNvCxnSpPr>
          <p:nvPr/>
        </p:nvCxnSpPr>
        <p:spPr>
          <a:xfrm rot="10800000">
            <a:off x="3223531" y="4023383"/>
            <a:ext cx="0" cy="196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26" name="Google Shape;3326;p53"/>
          <p:cNvCxnSpPr>
            <a:stCxn id="3320" idx="0"/>
            <a:endCxn id="3315" idx="2"/>
          </p:cNvCxnSpPr>
          <p:nvPr/>
        </p:nvCxnSpPr>
        <p:spPr>
          <a:xfrm rot="10800000">
            <a:off x="3223531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7" name="Google Shape;3327;p53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Output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328" name="Google Shape;3328;p53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29" name="Google Shape;3329;p53"/>
          <p:cNvCxnSpPr>
            <a:stCxn id="3322" idx="6"/>
            <a:endCxn id="3320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0" name="Google Shape;3330;p53"/>
          <p:cNvCxnSpPr>
            <a:stCxn id="3315" idx="2"/>
            <a:endCxn id="3316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1" name="Google Shape;3331;p53"/>
          <p:cNvCxnSpPr>
            <a:stCxn id="3316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2" name="Google Shape;3332;p53"/>
          <p:cNvCxnSpPr>
            <a:stCxn id="3315" idx="0"/>
            <a:endCxn id="3316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3" name="Google Shape;3333;p53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334" name="Google Shape;3334;p53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335" name="Google Shape;3335;p53"/>
          <p:cNvCxnSpPr>
            <a:stCxn id="3316" idx="0"/>
            <a:endCxn id="3333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6" name="Google Shape;3336;p53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7" name="Google Shape;3337;p53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Masked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338" name="Google Shape;3338;p53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339" name="Google Shape;3339;p53"/>
          <p:cNvCxnSpPr>
            <a:stCxn id="3337" idx="0"/>
            <a:endCxn id="3338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40" name="Google Shape;3340;p53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3341" name="Google Shape;3341;p53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342" name="Google Shape;3342;p53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343" name="Google Shape;3343;p53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44" name="Google Shape;3344;p53"/>
          <p:cNvCxnSpPr>
            <a:stCxn id="3341" idx="6"/>
            <a:endCxn id="3345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6" name="Google Shape;3346;p53"/>
          <p:cNvCxnSpPr>
            <a:stCxn id="3345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47" name="Google Shape;3347;p53"/>
          <p:cNvCxnSpPr>
            <a:stCxn id="3313" idx="2"/>
            <a:endCxn id="3338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8" name="Google Shape;3348;p53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349" name="Google Shape;3349;p53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350" name="Google Shape;3350;p53"/>
          <p:cNvCxnSpPr>
            <a:stCxn id="3348" idx="0"/>
            <a:endCxn id="3349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1" name="Google Shape;3351;p53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352" name="Google Shape;3352;p53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353" name="Google Shape;3353;p53"/>
          <p:cNvCxnSpPr>
            <a:stCxn id="3351" idx="0"/>
            <a:endCxn id="3352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4" name="Google Shape;3354;p53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27450"/>
                </a:srgbClr>
              </a:gs>
              <a:gs pos="100000">
                <a:srgbClr val="F1DD87">
                  <a:alpha val="34117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Linear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355" name="Google Shape;3355;p53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29411"/>
                </a:srgbClr>
              </a:gs>
              <a:gs pos="100000">
                <a:srgbClr val="B6D7A8">
                  <a:alpha val="3098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</a:rPr>
              <a:t>Softmax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3356" name="Google Shape;3356;p53"/>
          <p:cNvCxnSpPr>
            <a:stCxn id="3338" idx="0"/>
            <a:endCxn id="3348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7" name="Google Shape;3357;p53"/>
          <p:cNvCxnSpPr>
            <a:stCxn id="3349" idx="0"/>
            <a:endCxn id="3351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8" name="Google Shape;3358;p53"/>
          <p:cNvCxnSpPr>
            <a:stCxn id="3349" idx="0"/>
            <a:endCxn id="3352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9" name="Google Shape;3359;p53"/>
          <p:cNvCxnSpPr>
            <a:stCxn id="3352" idx="0"/>
            <a:endCxn id="3354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0" name="Google Shape;3360;p53"/>
          <p:cNvCxnSpPr>
            <a:endCxn id="3355" idx="2"/>
          </p:cNvCxnSpPr>
          <p:nvPr/>
        </p:nvCxnSpPr>
        <p:spPr>
          <a:xfrm rot="10800000">
            <a:off x="5329450" y="255450"/>
            <a:ext cx="0" cy="15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1" name="Google Shape;3361;p53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62" name="Google Shape;3362;p53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3363" name="Google Shape;3363;p53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3364" name="Google Shape;3364;p53"/>
              <p:cNvCxnSpPr>
                <a:stCxn id="3334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5" name="Google Shape;3365;p53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3366" name="Google Shape;3366;p53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367" name="Google Shape;3367;p53"/>
          <p:cNvCxnSpPr>
            <a:endCxn id="3349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368" name="Google Shape;3368;p53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3369" name="Google Shape;3369;p53" descr="+" title="MathEquation,#58585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5" name="Google Shape;3345;p53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3370" name="Google Shape;3370;p53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371" name="Google Shape;3371;p53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372" name="Google Shape;3372;p53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3373" name="Google Shape;3373;p53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p54"/>
          <p:cNvSpPr/>
          <p:nvPr/>
        </p:nvSpPr>
        <p:spPr>
          <a:xfrm>
            <a:off x="3444875" y="2675325"/>
            <a:ext cx="2402400" cy="48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Tokenize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379" name="Google Shape;3379;p54"/>
          <p:cNvSpPr/>
          <p:nvPr/>
        </p:nvSpPr>
        <p:spPr>
          <a:xfrm>
            <a:off x="425900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</a:p>
        </p:txBody>
      </p:sp>
      <p:sp>
        <p:nvSpPr>
          <p:cNvPr id="3380" name="Google Shape;3380;p54"/>
          <p:cNvSpPr/>
          <p:nvPr/>
        </p:nvSpPr>
        <p:spPr>
          <a:xfrm>
            <a:off x="2161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love</a:t>
            </a:r>
          </a:p>
        </p:txBody>
      </p:sp>
      <p:sp>
        <p:nvSpPr>
          <p:cNvPr id="3381" name="Google Shape;3381;p54"/>
          <p:cNvSpPr/>
          <p:nvPr/>
        </p:nvSpPr>
        <p:spPr>
          <a:xfrm>
            <a:off x="3897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coding</a:t>
            </a:r>
          </a:p>
        </p:txBody>
      </p:sp>
      <p:sp>
        <p:nvSpPr>
          <p:cNvPr id="3382" name="Google Shape;3382;p54"/>
          <p:cNvSpPr/>
          <p:nvPr/>
        </p:nvSpPr>
        <p:spPr>
          <a:xfrm>
            <a:off x="5633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</a:t>
            </a:r>
          </a:p>
        </p:txBody>
      </p:sp>
      <p:sp>
        <p:nvSpPr>
          <p:cNvPr id="3383" name="Google Shape;3383;p54"/>
          <p:cNvSpPr/>
          <p:nvPr/>
        </p:nvSpPr>
        <p:spPr>
          <a:xfrm>
            <a:off x="7369875" y="1193000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writing</a:t>
            </a:r>
          </a:p>
        </p:txBody>
      </p:sp>
      <p:cxnSp>
        <p:nvCxnSpPr>
          <p:cNvPr id="3384" name="Google Shape;3384;p54"/>
          <p:cNvCxnSpPr>
            <a:endCxn id="3381" idx="2"/>
          </p:cNvCxnSpPr>
          <p:nvPr/>
        </p:nvCxnSpPr>
        <p:spPr>
          <a:xfrm rot="10800000">
            <a:off x="4646075" y="1845825"/>
            <a:ext cx="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5" name="Google Shape;3385;p54"/>
          <p:cNvCxnSpPr>
            <a:stCxn id="3378" idx="0"/>
            <a:endCxn id="3382" idx="2"/>
          </p:cNvCxnSpPr>
          <p:nvPr/>
        </p:nvCxnSpPr>
        <p:spPr>
          <a:xfrm rot="10800000" flipH="1">
            <a:off x="46460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6" name="Google Shape;3386;p54"/>
          <p:cNvCxnSpPr>
            <a:stCxn id="3378" idx="0"/>
            <a:endCxn id="3383" idx="2"/>
          </p:cNvCxnSpPr>
          <p:nvPr/>
        </p:nvCxnSpPr>
        <p:spPr>
          <a:xfrm rot="10800000" flipH="1">
            <a:off x="46460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7" name="Google Shape;3387;p54"/>
          <p:cNvCxnSpPr>
            <a:stCxn id="3378" idx="0"/>
            <a:endCxn id="3380" idx="2"/>
          </p:cNvCxnSpPr>
          <p:nvPr/>
        </p:nvCxnSpPr>
        <p:spPr>
          <a:xfrm rot="10800000">
            <a:off x="29099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8" name="Google Shape;3388;p54"/>
          <p:cNvCxnSpPr>
            <a:stCxn id="3378" idx="0"/>
            <a:endCxn id="3379" idx="2"/>
          </p:cNvCxnSpPr>
          <p:nvPr/>
        </p:nvCxnSpPr>
        <p:spPr>
          <a:xfrm rot="10800000">
            <a:off x="11741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89" name="Google Shape;3389;p54"/>
          <p:cNvSpPr txBox="1"/>
          <p:nvPr/>
        </p:nvSpPr>
        <p:spPr>
          <a:xfrm>
            <a:off x="3476675" y="3709550"/>
            <a:ext cx="2338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“I love coding and writing”</a:t>
            </a:r>
          </a:p>
        </p:txBody>
      </p:sp>
      <p:cxnSp>
        <p:nvCxnSpPr>
          <p:cNvPr id="3390" name="Google Shape;3390;p54"/>
          <p:cNvCxnSpPr>
            <a:stCxn id="3389" idx="0"/>
          </p:cNvCxnSpPr>
          <p:nvPr/>
        </p:nvCxnSpPr>
        <p:spPr>
          <a:xfrm rot="10800000">
            <a:off x="4646075" y="3296450"/>
            <a:ext cx="0" cy="41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5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ML Concepts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56"/>
          <p:cNvSpPr/>
          <p:nvPr/>
        </p:nvSpPr>
        <p:spPr>
          <a:xfrm>
            <a:off x="2035975" y="3242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1" name="Google Shape;3401;p56"/>
          <p:cNvSpPr/>
          <p:nvPr/>
        </p:nvSpPr>
        <p:spPr>
          <a:xfrm>
            <a:off x="2035975" y="1459775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2" name="Google Shape;3402;p56"/>
          <p:cNvSpPr/>
          <p:nvPr/>
        </p:nvSpPr>
        <p:spPr>
          <a:xfrm>
            <a:off x="2035975" y="23487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3" name="Google Shape;3403;p56"/>
          <p:cNvSpPr/>
          <p:nvPr/>
        </p:nvSpPr>
        <p:spPr>
          <a:xfrm>
            <a:off x="3650150" y="1182700"/>
            <a:ext cx="505200" cy="5235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4" name="Google Shape;3404;p56"/>
          <p:cNvCxnSpPr>
            <a:stCxn id="3400" idx="6"/>
            <a:endCxn id="3403" idx="2"/>
          </p:cNvCxnSpPr>
          <p:nvPr/>
        </p:nvCxnSpPr>
        <p:spPr>
          <a:xfrm>
            <a:off x="2541175" y="585950"/>
            <a:ext cx="1109100" cy="8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5" name="Google Shape;3405;p56"/>
          <p:cNvCxnSpPr>
            <a:stCxn id="3401" idx="6"/>
            <a:endCxn id="3403" idx="2"/>
          </p:cNvCxnSpPr>
          <p:nvPr/>
        </p:nvCxnSpPr>
        <p:spPr>
          <a:xfrm rot="10800000" flipH="1">
            <a:off x="2541175" y="1444325"/>
            <a:ext cx="1109100" cy="27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6" name="Google Shape;3406;p56"/>
          <p:cNvCxnSpPr>
            <a:stCxn id="3402" idx="6"/>
            <a:endCxn id="3403" idx="2"/>
          </p:cNvCxnSpPr>
          <p:nvPr/>
        </p:nvCxnSpPr>
        <p:spPr>
          <a:xfrm rot="10800000" flipH="1">
            <a:off x="2541175" y="1444350"/>
            <a:ext cx="1109100" cy="11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07" name="Google Shape;3407;p56"/>
          <p:cNvSpPr txBox="1"/>
          <p:nvPr/>
        </p:nvSpPr>
        <p:spPr>
          <a:xfrm>
            <a:off x="417975" y="3332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408" name="Google Shape;3408;p56"/>
          <p:cNvSpPr txBox="1"/>
          <p:nvPr/>
        </p:nvSpPr>
        <p:spPr>
          <a:xfrm>
            <a:off x="417975" y="8630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#bed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409" name="Google Shape;3409;p56"/>
          <p:cNvSpPr txBox="1"/>
          <p:nvPr/>
        </p:nvSpPr>
        <p:spPr>
          <a:xfrm>
            <a:off x="417975" y="164845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ZIP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410" name="Google Shape;3410;p56"/>
          <p:cNvSpPr txBox="1"/>
          <p:nvPr/>
        </p:nvSpPr>
        <p:spPr>
          <a:xfrm>
            <a:off x="417975" y="24339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Wealth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411" name="Google Shape;3411;p56"/>
          <p:cNvCxnSpPr>
            <a:stCxn id="3407" idx="3"/>
            <a:endCxn id="3400" idx="2"/>
          </p:cNvCxnSpPr>
          <p:nvPr/>
        </p:nvCxnSpPr>
        <p:spPr>
          <a:xfrm>
            <a:off x="1185075" y="509750"/>
            <a:ext cx="8508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2" name="Google Shape;3412;p56"/>
          <p:cNvCxnSpPr>
            <a:stCxn id="3408" idx="3"/>
            <a:endCxn id="3400" idx="2"/>
          </p:cNvCxnSpPr>
          <p:nvPr/>
        </p:nvCxnSpPr>
        <p:spPr>
          <a:xfrm rot="10800000" flipH="1">
            <a:off x="1185075" y="585950"/>
            <a:ext cx="850800" cy="4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3" name="Google Shape;3413;p56"/>
          <p:cNvCxnSpPr>
            <a:stCxn id="3409" idx="3"/>
            <a:endCxn id="3401" idx="2"/>
          </p:cNvCxnSpPr>
          <p:nvPr/>
        </p:nvCxnSpPr>
        <p:spPr>
          <a:xfrm rot="10800000" flipH="1">
            <a:off x="1185075" y="1721500"/>
            <a:ext cx="850800" cy="1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4" name="Google Shape;3414;p56"/>
          <p:cNvCxnSpPr>
            <a:stCxn id="3410" idx="3"/>
            <a:endCxn id="3402" idx="2"/>
          </p:cNvCxnSpPr>
          <p:nvPr/>
        </p:nvCxnSpPr>
        <p:spPr>
          <a:xfrm>
            <a:off x="1185075" y="2610450"/>
            <a:ext cx="8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5" name="Google Shape;3415;p56"/>
          <p:cNvCxnSpPr>
            <a:stCxn id="3409" idx="3"/>
            <a:endCxn id="3402" idx="2"/>
          </p:cNvCxnSpPr>
          <p:nvPr/>
        </p:nvCxnSpPr>
        <p:spPr>
          <a:xfrm>
            <a:off x="1185075" y="1825000"/>
            <a:ext cx="8508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6" name="Google Shape;3416;p56"/>
          <p:cNvSpPr txBox="1"/>
          <p:nvPr/>
        </p:nvSpPr>
        <p:spPr>
          <a:xfrm>
            <a:off x="3001525" y="555425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Family?</a:t>
            </a:r>
            <a:endParaRPr sz="1100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417" name="Google Shape;3417;p56"/>
          <p:cNvSpPr txBox="1"/>
          <p:nvPr/>
        </p:nvSpPr>
        <p:spPr>
          <a:xfrm>
            <a:off x="2628600" y="1258900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Walk?</a:t>
            </a:r>
            <a:endParaRPr sz="1100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418" name="Google Shape;3418;p56"/>
          <p:cNvSpPr txBox="1"/>
          <p:nvPr/>
        </p:nvSpPr>
        <p:spPr>
          <a:xfrm>
            <a:off x="2859900" y="2178200"/>
            <a:ext cx="681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School</a:t>
            </a:r>
            <a:endParaRPr sz="1100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419" name="Google Shape;3419;p56"/>
          <p:cNvCxnSpPr/>
          <p:nvPr/>
        </p:nvCxnSpPr>
        <p:spPr>
          <a:xfrm>
            <a:off x="4155350" y="1431100"/>
            <a:ext cx="401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20" name="Google Shape;3420;p56"/>
          <p:cNvSpPr txBox="1"/>
          <p:nvPr/>
        </p:nvSpPr>
        <p:spPr>
          <a:xfrm>
            <a:off x="4556650" y="1267900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PRICE ŷ</a:t>
            </a: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421" name="Google Shape;3421;p56"/>
          <p:cNvSpPr/>
          <p:nvPr/>
        </p:nvSpPr>
        <p:spPr>
          <a:xfrm>
            <a:off x="7036850" y="5510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56"/>
          <p:cNvSpPr txBox="1"/>
          <p:nvPr/>
        </p:nvSpPr>
        <p:spPr>
          <a:xfrm>
            <a:off x="59892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423" name="Google Shape;3423;p56"/>
          <p:cNvSpPr txBox="1"/>
          <p:nvPr/>
        </p:nvSpPr>
        <p:spPr>
          <a:xfrm>
            <a:off x="79095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Y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424" name="Google Shape;3424;p56"/>
          <p:cNvCxnSpPr>
            <a:stCxn id="3422" idx="3"/>
            <a:endCxn id="3421" idx="2"/>
          </p:cNvCxnSpPr>
          <p:nvPr/>
        </p:nvCxnSpPr>
        <p:spPr>
          <a:xfrm>
            <a:off x="6561050" y="8127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5" name="Google Shape;3425;p56"/>
          <p:cNvCxnSpPr>
            <a:stCxn id="3421" idx="6"/>
            <a:endCxn id="3423" idx="1"/>
          </p:cNvCxnSpPr>
          <p:nvPr/>
        </p:nvCxnSpPr>
        <p:spPr>
          <a:xfrm>
            <a:off x="7542050" y="812750"/>
            <a:ext cx="3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26" name="Google Shape;3426;p56"/>
          <p:cNvSpPr/>
          <p:nvPr/>
        </p:nvSpPr>
        <p:spPr>
          <a:xfrm>
            <a:off x="1521275" y="37999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7" name="Google Shape;3427;p56"/>
          <p:cNvSpPr txBox="1"/>
          <p:nvPr/>
        </p:nvSpPr>
        <p:spPr>
          <a:xfrm>
            <a:off x="473675" y="38851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428" name="Google Shape;3428;p56"/>
          <p:cNvSpPr txBox="1"/>
          <p:nvPr/>
        </p:nvSpPr>
        <p:spPr>
          <a:xfrm>
            <a:off x="2546375" y="34279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= 0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429" name="Google Shape;3429;p56"/>
          <p:cNvCxnSpPr>
            <a:stCxn id="3427" idx="3"/>
            <a:endCxn id="3426" idx="2"/>
          </p:cNvCxnSpPr>
          <p:nvPr/>
        </p:nvCxnSpPr>
        <p:spPr>
          <a:xfrm>
            <a:off x="1045475" y="40616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0" name="Google Shape;3430;p56"/>
          <p:cNvCxnSpPr>
            <a:stCxn id="3426" idx="6"/>
            <a:endCxn id="3428" idx="1"/>
          </p:cNvCxnSpPr>
          <p:nvPr/>
        </p:nvCxnSpPr>
        <p:spPr>
          <a:xfrm rot="10800000" flipH="1">
            <a:off x="2026475" y="3604450"/>
            <a:ext cx="519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1" name="Google Shape;3431;p56"/>
          <p:cNvCxnSpPr>
            <a:stCxn id="3426" idx="6"/>
          </p:cNvCxnSpPr>
          <p:nvPr/>
        </p:nvCxnSpPr>
        <p:spPr>
          <a:xfrm>
            <a:off x="2026475" y="4061650"/>
            <a:ext cx="5199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2" name="Google Shape;3432;p56"/>
          <p:cNvSpPr txBox="1"/>
          <p:nvPr/>
        </p:nvSpPr>
        <p:spPr>
          <a:xfrm>
            <a:off x="2546375" y="42928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= 1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433" name="Google Shape;3433;p56"/>
          <p:cNvSpPr txBox="1"/>
          <p:nvPr/>
        </p:nvSpPr>
        <p:spPr>
          <a:xfrm>
            <a:off x="3704225" y="22195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NN work (Insprired from Coursera)</a:t>
            </a:r>
          </a:p>
        </p:txBody>
      </p:sp>
      <p:sp>
        <p:nvSpPr>
          <p:cNvPr id="3434" name="Google Shape;3434;p56"/>
          <p:cNvSpPr txBox="1"/>
          <p:nvPr/>
        </p:nvSpPr>
        <p:spPr>
          <a:xfrm>
            <a:off x="3402125" y="41892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</a:p>
        </p:txBody>
      </p:sp>
      <p:sp>
        <p:nvSpPr>
          <p:cNvPr id="3435" name="Google Shape;3435;p56"/>
          <p:cNvSpPr txBox="1"/>
          <p:nvPr/>
        </p:nvSpPr>
        <p:spPr>
          <a:xfrm>
            <a:off x="6508825" y="1329125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Neuron Model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57"/>
          <p:cNvSpPr/>
          <p:nvPr/>
        </p:nvSpPr>
        <p:spPr>
          <a:xfrm>
            <a:off x="2070995" y="21012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41" name="Google Shape;3441;p57"/>
          <p:cNvCxnSpPr/>
          <p:nvPr/>
        </p:nvCxnSpPr>
        <p:spPr>
          <a:xfrm rot="10800000">
            <a:off x="1356945" y="32488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442" name="Google Shape;3442;p57"/>
          <p:cNvSpPr/>
          <p:nvPr/>
        </p:nvSpPr>
        <p:spPr>
          <a:xfrm>
            <a:off x="1887550" y="27601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57"/>
          <p:cNvSpPr/>
          <p:nvPr/>
        </p:nvSpPr>
        <p:spPr>
          <a:xfrm>
            <a:off x="2177534" y="30896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57"/>
          <p:cNvSpPr/>
          <p:nvPr/>
        </p:nvSpPr>
        <p:spPr>
          <a:xfrm>
            <a:off x="2254441" y="24306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57"/>
          <p:cNvSpPr/>
          <p:nvPr/>
        </p:nvSpPr>
        <p:spPr>
          <a:xfrm>
            <a:off x="2315118" y="31367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57"/>
          <p:cNvSpPr/>
          <p:nvPr/>
        </p:nvSpPr>
        <p:spPr>
          <a:xfrm>
            <a:off x="2392025" y="26660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57"/>
          <p:cNvSpPr/>
          <p:nvPr/>
        </p:nvSpPr>
        <p:spPr>
          <a:xfrm>
            <a:off x="2208580" y="29013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57"/>
          <p:cNvSpPr/>
          <p:nvPr/>
        </p:nvSpPr>
        <p:spPr>
          <a:xfrm>
            <a:off x="2116857" y="27131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57"/>
          <p:cNvSpPr/>
          <p:nvPr/>
        </p:nvSpPr>
        <p:spPr>
          <a:xfrm>
            <a:off x="2896500" y="12539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p57"/>
          <p:cNvSpPr/>
          <p:nvPr/>
        </p:nvSpPr>
        <p:spPr>
          <a:xfrm>
            <a:off x="2346164" y="24777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57"/>
          <p:cNvSpPr/>
          <p:nvPr/>
        </p:nvSpPr>
        <p:spPr>
          <a:xfrm>
            <a:off x="3125807" y="13951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57"/>
          <p:cNvSpPr/>
          <p:nvPr/>
        </p:nvSpPr>
        <p:spPr>
          <a:xfrm>
            <a:off x="3247868" y="18658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57"/>
          <p:cNvSpPr/>
          <p:nvPr/>
        </p:nvSpPr>
        <p:spPr>
          <a:xfrm>
            <a:off x="2483748" y="21953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57"/>
          <p:cNvSpPr/>
          <p:nvPr/>
        </p:nvSpPr>
        <p:spPr>
          <a:xfrm>
            <a:off x="2529609" y="15834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57"/>
          <p:cNvSpPr/>
          <p:nvPr/>
        </p:nvSpPr>
        <p:spPr>
          <a:xfrm>
            <a:off x="2804777" y="19129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6" name="Google Shape;3456;p57"/>
          <p:cNvSpPr/>
          <p:nvPr/>
        </p:nvSpPr>
        <p:spPr>
          <a:xfrm>
            <a:off x="2758916" y="29955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7" name="Google Shape;3457;p57"/>
          <p:cNvSpPr/>
          <p:nvPr/>
        </p:nvSpPr>
        <p:spPr>
          <a:xfrm>
            <a:off x="2942361" y="21482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57"/>
          <p:cNvSpPr/>
          <p:nvPr/>
        </p:nvSpPr>
        <p:spPr>
          <a:xfrm>
            <a:off x="3263391" y="25719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9" name="Google Shape;3459;p57"/>
          <p:cNvSpPr/>
          <p:nvPr/>
        </p:nvSpPr>
        <p:spPr>
          <a:xfrm>
            <a:off x="3187898" y="23500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p57"/>
          <p:cNvSpPr/>
          <p:nvPr/>
        </p:nvSpPr>
        <p:spPr>
          <a:xfrm>
            <a:off x="2912730" y="25853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57"/>
          <p:cNvSpPr/>
          <p:nvPr/>
        </p:nvSpPr>
        <p:spPr>
          <a:xfrm>
            <a:off x="2575470" y="26189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57"/>
          <p:cNvSpPr/>
          <p:nvPr/>
        </p:nvSpPr>
        <p:spPr>
          <a:xfrm>
            <a:off x="2850639" y="28543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57"/>
          <p:cNvSpPr/>
          <p:nvPr/>
        </p:nvSpPr>
        <p:spPr>
          <a:xfrm>
            <a:off x="3722005" y="15363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57"/>
          <p:cNvSpPr/>
          <p:nvPr/>
        </p:nvSpPr>
        <p:spPr>
          <a:xfrm>
            <a:off x="3630282" y="22424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57"/>
          <p:cNvSpPr/>
          <p:nvPr/>
        </p:nvSpPr>
        <p:spPr>
          <a:xfrm>
            <a:off x="3859589" y="16305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57"/>
          <p:cNvSpPr/>
          <p:nvPr/>
        </p:nvSpPr>
        <p:spPr>
          <a:xfrm>
            <a:off x="3905450" y="17246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57"/>
          <p:cNvSpPr/>
          <p:nvPr/>
        </p:nvSpPr>
        <p:spPr>
          <a:xfrm>
            <a:off x="3767866" y="18187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57"/>
          <p:cNvSpPr/>
          <p:nvPr/>
        </p:nvSpPr>
        <p:spPr>
          <a:xfrm>
            <a:off x="3676143" y="16775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57"/>
          <p:cNvSpPr/>
          <p:nvPr/>
        </p:nvSpPr>
        <p:spPr>
          <a:xfrm>
            <a:off x="3813727" y="17717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57"/>
          <p:cNvSpPr/>
          <p:nvPr/>
        </p:nvSpPr>
        <p:spPr>
          <a:xfrm>
            <a:off x="2713055" y="13010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57"/>
          <p:cNvSpPr/>
          <p:nvPr/>
        </p:nvSpPr>
        <p:spPr>
          <a:xfrm>
            <a:off x="2300302" y="25248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57"/>
          <p:cNvSpPr/>
          <p:nvPr/>
        </p:nvSpPr>
        <p:spPr>
          <a:xfrm>
            <a:off x="2988223" y="14422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57"/>
          <p:cNvSpPr/>
          <p:nvPr/>
        </p:nvSpPr>
        <p:spPr>
          <a:xfrm>
            <a:off x="2621332" y="29484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57"/>
          <p:cNvSpPr/>
          <p:nvPr/>
        </p:nvSpPr>
        <p:spPr>
          <a:xfrm>
            <a:off x="3034084" y="19600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57"/>
          <p:cNvSpPr/>
          <p:nvPr/>
        </p:nvSpPr>
        <p:spPr>
          <a:xfrm>
            <a:off x="2437886" y="22894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57"/>
          <p:cNvSpPr/>
          <p:nvPr/>
        </p:nvSpPr>
        <p:spPr>
          <a:xfrm>
            <a:off x="2667193" y="20070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57"/>
          <p:cNvSpPr/>
          <p:nvPr/>
        </p:nvSpPr>
        <p:spPr>
          <a:xfrm>
            <a:off x="3309252" y="12068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57"/>
          <p:cNvSpPr/>
          <p:nvPr/>
        </p:nvSpPr>
        <p:spPr>
          <a:xfrm>
            <a:off x="3355114" y="23365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57"/>
          <p:cNvSpPr/>
          <p:nvPr/>
        </p:nvSpPr>
        <p:spPr>
          <a:xfrm>
            <a:off x="3584420" y="13481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57"/>
          <p:cNvSpPr/>
          <p:nvPr/>
        </p:nvSpPr>
        <p:spPr>
          <a:xfrm>
            <a:off x="3538559" y="20541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57"/>
          <p:cNvSpPr/>
          <p:nvPr/>
        </p:nvSpPr>
        <p:spPr>
          <a:xfrm>
            <a:off x="3079945" y="11598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57"/>
          <p:cNvSpPr/>
          <p:nvPr/>
        </p:nvSpPr>
        <p:spPr>
          <a:xfrm>
            <a:off x="3446836" y="14893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57"/>
          <p:cNvSpPr/>
          <p:nvPr/>
        </p:nvSpPr>
        <p:spPr>
          <a:xfrm>
            <a:off x="3400975" y="23836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57"/>
          <p:cNvSpPr txBox="1"/>
          <p:nvPr/>
        </p:nvSpPr>
        <p:spPr>
          <a:xfrm>
            <a:off x="2808825" y="33250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485" name="Google Shape;3485;p57"/>
          <p:cNvSpPr txBox="1"/>
          <p:nvPr/>
        </p:nvSpPr>
        <p:spPr>
          <a:xfrm rot="-5400000">
            <a:off x="908800" y="17922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$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486" name="Google Shape;3486;p57"/>
          <p:cNvCxnSpPr/>
          <p:nvPr/>
        </p:nvCxnSpPr>
        <p:spPr>
          <a:xfrm rot="10800000" flipH="1">
            <a:off x="1658500" y="12257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7" name="Google Shape;3487;p57"/>
          <p:cNvCxnSpPr/>
          <p:nvPr/>
        </p:nvCxnSpPr>
        <p:spPr>
          <a:xfrm rot="10800000" flipH="1">
            <a:off x="1441075" y="9820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8" name="Google Shape;3488;p57"/>
          <p:cNvSpPr/>
          <p:nvPr/>
        </p:nvSpPr>
        <p:spPr>
          <a:xfrm>
            <a:off x="6095070" y="20995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89" name="Google Shape;3489;p57"/>
          <p:cNvCxnSpPr/>
          <p:nvPr/>
        </p:nvCxnSpPr>
        <p:spPr>
          <a:xfrm rot="10800000">
            <a:off x="5381020" y="32471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490" name="Google Shape;3490;p57"/>
          <p:cNvSpPr/>
          <p:nvPr/>
        </p:nvSpPr>
        <p:spPr>
          <a:xfrm>
            <a:off x="5911625" y="27584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57"/>
          <p:cNvSpPr/>
          <p:nvPr/>
        </p:nvSpPr>
        <p:spPr>
          <a:xfrm>
            <a:off x="6201609" y="30879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2" name="Google Shape;3492;p57"/>
          <p:cNvSpPr/>
          <p:nvPr/>
        </p:nvSpPr>
        <p:spPr>
          <a:xfrm>
            <a:off x="6278516" y="24289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57"/>
          <p:cNvSpPr/>
          <p:nvPr/>
        </p:nvSpPr>
        <p:spPr>
          <a:xfrm>
            <a:off x="6339193" y="31350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57"/>
          <p:cNvSpPr/>
          <p:nvPr/>
        </p:nvSpPr>
        <p:spPr>
          <a:xfrm>
            <a:off x="6416100" y="26643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5" name="Google Shape;3495;p57"/>
          <p:cNvSpPr/>
          <p:nvPr/>
        </p:nvSpPr>
        <p:spPr>
          <a:xfrm>
            <a:off x="6232655" y="28996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57"/>
          <p:cNvSpPr/>
          <p:nvPr/>
        </p:nvSpPr>
        <p:spPr>
          <a:xfrm>
            <a:off x="6140932" y="27114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57"/>
          <p:cNvSpPr/>
          <p:nvPr/>
        </p:nvSpPr>
        <p:spPr>
          <a:xfrm>
            <a:off x="6920575" y="12522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57"/>
          <p:cNvSpPr/>
          <p:nvPr/>
        </p:nvSpPr>
        <p:spPr>
          <a:xfrm>
            <a:off x="6370239" y="24760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57"/>
          <p:cNvSpPr/>
          <p:nvPr/>
        </p:nvSpPr>
        <p:spPr>
          <a:xfrm>
            <a:off x="7149882" y="13934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57"/>
          <p:cNvSpPr/>
          <p:nvPr/>
        </p:nvSpPr>
        <p:spPr>
          <a:xfrm>
            <a:off x="7271943" y="18641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57"/>
          <p:cNvSpPr/>
          <p:nvPr/>
        </p:nvSpPr>
        <p:spPr>
          <a:xfrm>
            <a:off x="6507823" y="21936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57"/>
          <p:cNvSpPr/>
          <p:nvPr/>
        </p:nvSpPr>
        <p:spPr>
          <a:xfrm>
            <a:off x="6553684" y="15817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57"/>
          <p:cNvSpPr/>
          <p:nvPr/>
        </p:nvSpPr>
        <p:spPr>
          <a:xfrm>
            <a:off x="6828852" y="19112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57"/>
          <p:cNvSpPr/>
          <p:nvPr/>
        </p:nvSpPr>
        <p:spPr>
          <a:xfrm>
            <a:off x="6782991" y="29938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57"/>
          <p:cNvSpPr/>
          <p:nvPr/>
        </p:nvSpPr>
        <p:spPr>
          <a:xfrm>
            <a:off x="6966436" y="21465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57"/>
          <p:cNvSpPr/>
          <p:nvPr/>
        </p:nvSpPr>
        <p:spPr>
          <a:xfrm>
            <a:off x="7287466" y="25702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57"/>
          <p:cNvSpPr/>
          <p:nvPr/>
        </p:nvSpPr>
        <p:spPr>
          <a:xfrm>
            <a:off x="7211973" y="23483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57"/>
          <p:cNvSpPr/>
          <p:nvPr/>
        </p:nvSpPr>
        <p:spPr>
          <a:xfrm>
            <a:off x="6936805" y="25836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57"/>
          <p:cNvSpPr/>
          <p:nvPr/>
        </p:nvSpPr>
        <p:spPr>
          <a:xfrm>
            <a:off x="6599545" y="26172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57"/>
          <p:cNvSpPr/>
          <p:nvPr/>
        </p:nvSpPr>
        <p:spPr>
          <a:xfrm>
            <a:off x="6874714" y="28526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57"/>
          <p:cNvSpPr/>
          <p:nvPr/>
        </p:nvSpPr>
        <p:spPr>
          <a:xfrm>
            <a:off x="7746080" y="15346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57"/>
          <p:cNvSpPr/>
          <p:nvPr/>
        </p:nvSpPr>
        <p:spPr>
          <a:xfrm>
            <a:off x="7654357" y="22407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57"/>
          <p:cNvSpPr/>
          <p:nvPr/>
        </p:nvSpPr>
        <p:spPr>
          <a:xfrm>
            <a:off x="7883664" y="16288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57"/>
          <p:cNvSpPr/>
          <p:nvPr/>
        </p:nvSpPr>
        <p:spPr>
          <a:xfrm>
            <a:off x="7929525" y="17229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57"/>
          <p:cNvSpPr/>
          <p:nvPr/>
        </p:nvSpPr>
        <p:spPr>
          <a:xfrm>
            <a:off x="7791941" y="18170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57"/>
          <p:cNvSpPr/>
          <p:nvPr/>
        </p:nvSpPr>
        <p:spPr>
          <a:xfrm>
            <a:off x="7700218" y="16758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57"/>
          <p:cNvSpPr/>
          <p:nvPr/>
        </p:nvSpPr>
        <p:spPr>
          <a:xfrm>
            <a:off x="7837802" y="17700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57"/>
          <p:cNvSpPr/>
          <p:nvPr/>
        </p:nvSpPr>
        <p:spPr>
          <a:xfrm>
            <a:off x="6737130" y="12993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57"/>
          <p:cNvSpPr/>
          <p:nvPr/>
        </p:nvSpPr>
        <p:spPr>
          <a:xfrm>
            <a:off x="6324377" y="25231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0" name="Google Shape;3520;p57"/>
          <p:cNvSpPr/>
          <p:nvPr/>
        </p:nvSpPr>
        <p:spPr>
          <a:xfrm>
            <a:off x="7012298" y="14405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57"/>
          <p:cNvSpPr/>
          <p:nvPr/>
        </p:nvSpPr>
        <p:spPr>
          <a:xfrm>
            <a:off x="6645407" y="29467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57"/>
          <p:cNvSpPr/>
          <p:nvPr/>
        </p:nvSpPr>
        <p:spPr>
          <a:xfrm>
            <a:off x="7058159" y="19583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57"/>
          <p:cNvSpPr/>
          <p:nvPr/>
        </p:nvSpPr>
        <p:spPr>
          <a:xfrm>
            <a:off x="6461961" y="22877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57"/>
          <p:cNvSpPr/>
          <p:nvPr/>
        </p:nvSpPr>
        <p:spPr>
          <a:xfrm>
            <a:off x="6691268" y="20053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57"/>
          <p:cNvSpPr/>
          <p:nvPr/>
        </p:nvSpPr>
        <p:spPr>
          <a:xfrm>
            <a:off x="7333327" y="12051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57"/>
          <p:cNvSpPr/>
          <p:nvPr/>
        </p:nvSpPr>
        <p:spPr>
          <a:xfrm>
            <a:off x="7379189" y="23348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57"/>
          <p:cNvSpPr/>
          <p:nvPr/>
        </p:nvSpPr>
        <p:spPr>
          <a:xfrm>
            <a:off x="7608495" y="13464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57"/>
          <p:cNvSpPr/>
          <p:nvPr/>
        </p:nvSpPr>
        <p:spPr>
          <a:xfrm>
            <a:off x="7562634" y="20524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57"/>
          <p:cNvSpPr/>
          <p:nvPr/>
        </p:nvSpPr>
        <p:spPr>
          <a:xfrm>
            <a:off x="7104020" y="11581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57"/>
          <p:cNvSpPr/>
          <p:nvPr/>
        </p:nvSpPr>
        <p:spPr>
          <a:xfrm>
            <a:off x="7470911" y="14876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57"/>
          <p:cNvSpPr/>
          <p:nvPr/>
        </p:nvSpPr>
        <p:spPr>
          <a:xfrm>
            <a:off x="7425050" y="23819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57"/>
          <p:cNvSpPr txBox="1"/>
          <p:nvPr/>
        </p:nvSpPr>
        <p:spPr>
          <a:xfrm>
            <a:off x="6832900" y="33233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533" name="Google Shape;3533;p57"/>
          <p:cNvSpPr txBox="1"/>
          <p:nvPr/>
        </p:nvSpPr>
        <p:spPr>
          <a:xfrm rot="-5400000">
            <a:off x="4932875" y="17905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$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534" name="Google Shape;3534;p57"/>
          <p:cNvCxnSpPr/>
          <p:nvPr/>
        </p:nvCxnSpPr>
        <p:spPr>
          <a:xfrm rot="10800000" flipH="1">
            <a:off x="5834975" y="12240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5" name="Google Shape;3535;p57"/>
          <p:cNvCxnSpPr/>
          <p:nvPr/>
        </p:nvCxnSpPr>
        <p:spPr>
          <a:xfrm rot="10800000" flipH="1">
            <a:off x="5465150" y="9803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36" name="Google Shape;3536;p57"/>
          <p:cNvCxnSpPr/>
          <p:nvPr/>
        </p:nvCxnSpPr>
        <p:spPr>
          <a:xfrm>
            <a:off x="5477875" y="3207450"/>
            <a:ext cx="356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7" name="Google Shape;3537;p57"/>
          <p:cNvSpPr txBox="1"/>
          <p:nvPr/>
        </p:nvSpPr>
        <p:spPr>
          <a:xfrm>
            <a:off x="1553800" y="60355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</a:p>
        </p:txBody>
      </p:sp>
      <p:sp>
        <p:nvSpPr>
          <p:cNvPr id="3538" name="Google Shape;3538;p57"/>
          <p:cNvSpPr txBox="1"/>
          <p:nvPr/>
        </p:nvSpPr>
        <p:spPr>
          <a:xfrm>
            <a:off x="5850575" y="601850"/>
            <a:ext cx="916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ReLU(x)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p58"/>
          <p:cNvSpPr/>
          <p:nvPr/>
        </p:nvSpPr>
        <p:spPr>
          <a:xfrm>
            <a:off x="1915775" y="1926074"/>
            <a:ext cx="997800" cy="10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544" name="Google Shape;3544;p58"/>
          <p:cNvSpPr/>
          <p:nvPr/>
        </p:nvSpPr>
        <p:spPr>
          <a:xfrm>
            <a:off x="3816310" y="1666008"/>
            <a:ext cx="997800" cy="100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</a:p>
        </p:txBody>
      </p:sp>
      <p:sp>
        <p:nvSpPr>
          <p:cNvPr id="3545" name="Google Shape;3545;p58"/>
          <p:cNvSpPr/>
          <p:nvPr/>
        </p:nvSpPr>
        <p:spPr>
          <a:xfrm>
            <a:off x="3711796" y="1808267"/>
            <a:ext cx="997800" cy="1004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NxN</a:t>
            </a:r>
          </a:p>
        </p:txBody>
      </p:sp>
      <p:sp>
        <p:nvSpPr>
          <p:cNvPr id="3546" name="Google Shape;3546;p58"/>
          <p:cNvSpPr/>
          <p:nvPr/>
        </p:nvSpPr>
        <p:spPr>
          <a:xfrm>
            <a:off x="3623322" y="1928887"/>
            <a:ext cx="997800" cy="100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NxN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547" name="Google Shape;3547;p58"/>
          <p:cNvSpPr/>
          <p:nvPr/>
        </p:nvSpPr>
        <p:spPr>
          <a:xfrm>
            <a:off x="5663087" y="1282050"/>
            <a:ext cx="584100" cy="17724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256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225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56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.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.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.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214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210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211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548" name="Google Shape;3548;p58"/>
          <p:cNvSpPr/>
          <p:nvPr/>
        </p:nvSpPr>
        <p:spPr>
          <a:xfrm>
            <a:off x="6353231" y="1344911"/>
            <a:ext cx="74700" cy="58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58"/>
          <p:cNvSpPr/>
          <p:nvPr/>
        </p:nvSpPr>
        <p:spPr>
          <a:xfrm>
            <a:off x="6353231" y="1958877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58"/>
          <p:cNvSpPr/>
          <p:nvPr/>
        </p:nvSpPr>
        <p:spPr>
          <a:xfrm>
            <a:off x="6353231" y="2501381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58"/>
          <p:cNvSpPr txBox="1"/>
          <p:nvPr/>
        </p:nvSpPr>
        <p:spPr>
          <a:xfrm rot="5400000">
            <a:off x="5742675" y="2035500"/>
            <a:ext cx="1704000" cy="26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R-G-B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552" name="Google Shape;3552;p58"/>
          <p:cNvCxnSpPr>
            <a:stCxn id="3543" idx="3"/>
            <a:endCxn id="3546" idx="1"/>
          </p:cNvCxnSpPr>
          <p:nvPr/>
        </p:nvCxnSpPr>
        <p:spPr>
          <a:xfrm>
            <a:off x="2913575" y="2428124"/>
            <a:ext cx="709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3" name="Google Shape;3553;p58"/>
          <p:cNvCxnSpPr>
            <a:stCxn id="3544" idx="3"/>
            <a:endCxn id="3547" idx="1"/>
          </p:cNvCxnSpPr>
          <p:nvPr/>
        </p:nvCxnSpPr>
        <p:spPr>
          <a:xfrm>
            <a:off x="4814110" y="2168058"/>
            <a:ext cx="849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54" name="Google Shape;3554;p58"/>
          <p:cNvSpPr txBox="1"/>
          <p:nvPr/>
        </p:nvSpPr>
        <p:spPr>
          <a:xfrm>
            <a:off x="2772500" y="3525300"/>
            <a:ext cx="2628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Unrolling Feature vectors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9" name="Google Shape;3559;p59"/>
          <p:cNvCxnSpPr/>
          <p:nvPr/>
        </p:nvCxnSpPr>
        <p:spPr>
          <a:xfrm rot="5400000" flipH="1">
            <a:off x="-333901" y="2421351"/>
            <a:ext cx="2966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60" name="Google Shape;3560;p59"/>
          <p:cNvCxnSpPr/>
          <p:nvPr/>
        </p:nvCxnSpPr>
        <p:spPr>
          <a:xfrm rot="10800000">
            <a:off x="916021" y="3587527"/>
            <a:ext cx="51057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61" name="Google Shape;3561;p59"/>
          <p:cNvSpPr/>
          <p:nvPr/>
        </p:nvSpPr>
        <p:spPr>
          <a:xfrm>
            <a:off x="1163850" y="825975"/>
            <a:ext cx="4159777" cy="2733175"/>
          </a:xfrm>
          <a:custGeom>
            <a:avLst/>
            <a:gdLst/>
            <a:ahLst/>
            <a:cxnLst/>
            <a:rect l="l" t="t" r="r" b="b"/>
            <a:pathLst>
              <a:path w="181412" h="109327" extrusionOk="0">
                <a:moveTo>
                  <a:pt x="0" y="109327"/>
                </a:moveTo>
                <a:cubicBezTo>
                  <a:pt x="4856" y="105673"/>
                  <a:pt x="17270" y="102369"/>
                  <a:pt x="29134" y="87401"/>
                </a:cubicBezTo>
                <a:cubicBezTo>
                  <a:pt x="40998" y="72434"/>
                  <a:pt x="45803" y="34089"/>
                  <a:pt x="71183" y="19522"/>
                </a:cubicBezTo>
                <a:cubicBezTo>
                  <a:pt x="96563" y="4955"/>
                  <a:pt x="163041" y="3254"/>
                  <a:pt x="18141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62" name="Google Shape;3562;p59"/>
          <p:cNvSpPr/>
          <p:nvPr/>
        </p:nvSpPr>
        <p:spPr>
          <a:xfrm>
            <a:off x="1155225" y="1569325"/>
            <a:ext cx="4077275" cy="1989739"/>
          </a:xfrm>
          <a:custGeom>
            <a:avLst/>
            <a:gdLst/>
            <a:ahLst/>
            <a:cxnLst/>
            <a:rect l="l" t="t" r="r" b="b"/>
            <a:pathLst>
              <a:path w="163091" h="86501" extrusionOk="0">
                <a:moveTo>
                  <a:pt x="0" y="86501"/>
                </a:moveTo>
                <a:cubicBezTo>
                  <a:pt x="4756" y="83748"/>
                  <a:pt x="16920" y="82096"/>
                  <a:pt x="28534" y="69982"/>
                </a:cubicBezTo>
                <a:cubicBezTo>
                  <a:pt x="40148" y="57868"/>
                  <a:pt x="47256" y="25480"/>
                  <a:pt x="69682" y="13816"/>
                </a:cubicBezTo>
                <a:cubicBezTo>
                  <a:pt x="92108" y="2152"/>
                  <a:pt x="147523" y="2303"/>
                  <a:pt x="16309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63" name="Google Shape;3563;p59"/>
          <p:cNvSpPr/>
          <p:nvPr/>
        </p:nvSpPr>
        <p:spPr>
          <a:xfrm>
            <a:off x="1193900" y="2042375"/>
            <a:ext cx="4039700" cy="1501750"/>
          </a:xfrm>
          <a:custGeom>
            <a:avLst/>
            <a:gdLst/>
            <a:ahLst/>
            <a:cxnLst/>
            <a:rect l="l" t="t" r="r" b="b"/>
            <a:pathLst>
              <a:path w="161588" h="60070" extrusionOk="0">
                <a:moveTo>
                  <a:pt x="0" y="60070"/>
                </a:moveTo>
                <a:cubicBezTo>
                  <a:pt x="5356" y="58418"/>
                  <a:pt x="20824" y="59119"/>
                  <a:pt x="32137" y="50159"/>
                </a:cubicBezTo>
                <a:cubicBezTo>
                  <a:pt x="43450" y="41199"/>
                  <a:pt x="46304" y="14668"/>
                  <a:pt x="67879" y="6308"/>
                </a:cubicBezTo>
                <a:cubicBezTo>
                  <a:pt x="89454" y="-2052"/>
                  <a:pt x="145970" y="1051"/>
                  <a:pt x="161588" y="0"/>
                </a:cubicBezTo>
              </a:path>
            </a:pathLst>
          </a:cu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64" name="Google Shape;3564;p59"/>
          <p:cNvSpPr/>
          <p:nvPr/>
        </p:nvSpPr>
        <p:spPr>
          <a:xfrm>
            <a:off x="1201400" y="2571750"/>
            <a:ext cx="4009675" cy="987396"/>
          </a:xfrm>
          <a:custGeom>
            <a:avLst/>
            <a:gdLst/>
            <a:ahLst/>
            <a:cxnLst/>
            <a:rect l="l" t="t" r="r" b="b"/>
            <a:pathLst>
              <a:path w="160387" h="38657" extrusionOk="0">
                <a:moveTo>
                  <a:pt x="0" y="38657"/>
                </a:moveTo>
                <a:cubicBezTo>
                  <a:pt x="6658" y="37556"/>
                  <a:pt x="28434" y="38106"/>
                  <a:pt x="39947" y="32049"/>
                </a:cubicBezTo>
                <a:cubicBezTo>
                  <a:pt x="51461" y="25992"/>
                  <a:pt x="49008" y="7321"/>
                  <a:pt x="69081" y="2315"/>
                </a:cubicBezTo>
                <a:cubicBezTo>
                  <a:pt x="89154" y="-2691"/>
                  <a:pt x="145169" y="2064"/>
                  <a:pt x="160387" y="20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565" name="Google Shape;3565;p59"/>
          <p:cNvSpPr txBox="1"/>
          <p:nvPr/>
        </p:nvSpPr>
        <p:spPr>
          <a:xfrm>
            <a:off x="5481400" y="675800"/>
            <a:ext cx="1081200" cy="300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Large NN</a:t>
            </a:r>
            <a:endParaRPr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3566" name="Google Shape;3566;p59"/>
          <p:cNvSpPr txBox="1"/>
          <p:nvPr/>
        </p:nvSpPr>
        <p:spPr>
          <a:xfrm>
            <a:off x="5481400" y="1383850"/>
            <a:ext cx="1081200" cy="3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Med NN</a:t>
            </a:r>
            <a:endParaRPr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3567" name="Google Shape;3567;p59"/>
          <p:cNvSpPr txBox="1"/>
          <p:nvPr/>
        </p:nvSpPr>
        <p:spPr>
          <a:xfrm>
            <a:off x="5481400" y="1949225"/>
            <a:ext cx="1081200" cy="3003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Small NN</a:t>
            </a:r>
            <a:endParaRPr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3568" name="Google Shape;3568;p59"/>
          <p:cNvSpPr txBox="1"/>
          <p:nvPr/>
        </p:nvSpPr>
        <p:spPr>
          <a:xfrm>
            <a:off x="5481400" y="2571750"/>
            <a:ext cx="1081200" cy="48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SVM,LR etc</a:t>
            </a:r>
            <a:endParaRPr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3569" name="Google Shape;3569;p59"/>
          <p:cNvSpPr txBox="1"/>
          <p:nvPr/>
        </p:nvSpPr>
        <p:spPr>
          <a:xfrm>
            <a:off x="633700" y="1892200"/>
            <a:ext cx="470700" cy="3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η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570" name="Google Shape;3570;p59"/>
          <p:cNvSpPr txBox="1"/>
          <p:nvPr/>
        </p:nvSpPr>
        <p:spPr>
          <a:xfrm>
            <a:off x="3188900" y="3696525"/>
            <a:ext cx="1549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Amount of Data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571" name="Google Shape;3571;p59"/>
          <p:cNvSpPr txBox="1"/>
          <p:nvPr/>
        </p:nvSpPr>
        <p:spPr>
          <a:xfrm>
            <a:off x="2852800" y="42904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Deep learning work?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60"/>
          <p:cNvSpPr/>
          <p:nvPr/>
        </p:nvSpPr>
        <p:spPr>
          <a:xfrm>
            <a:off x="4485958" y="89999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1</a:t>
            </a:r>
            <a:endParaRPr sz="1200" baseline="-25000"/>
          </a:p>
        </p:txBody>
      </p:sp>
      <p:sp>
        <p:nvSpPr>
          <p:cNvPr id="3577" name="Google Shape;3577;p60"/>
          <p:cNvSpPr/>
          <p:nvPr/>
        </p:nvSpPr>
        <p:spPr>
          <a:xfrm>
            <a:off x="4485958" y="17906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78" name="Google Shape;3578;p60"/>
          <p:cNvSpPr/>
          <p:nvPr/>
        </p:nvSpPr>
        <p:spPr>
          <a:xfrm>
            <a:off x="4485958" y="2681336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79" name="Google Shape;3579;p60"/>
          <p:cNvSpPr txBox="1"/>
          <p:nvPr/>
        </p:nvSpPr>
        <p:spPr>
          <a:xfrm>
            <a:off x="2892936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580" name="Google Shape;3580;p60"/>
          <p:cNvSpPr txBox="1"/>
          <p:nvPr/>
        </p:nvSpPr>
        <p:spPr>
          <a:xfrm>
            <a:off x="4346283" y="313350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581" name="Google Shape;3581;p60"/>
          <p:cNvSpPr txBox="1"/>
          <p:nvPr/>
        </p:nvSpPr>
        <p:spPr>
          <a:xfrm>
            <a:off x="5799631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582" name="Google Shape;3582;p60"/>
          <p:cNvSpPr txBox="1"/>
          <p:nvPr/>
        </p:nvSpPr>
        <p:spPr>
          <a:xfrm>
            <a:off x="2486078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583" name="Google Shape;3583;p60"/>
          <p:cNvSpPr/>
          <p:nvPr/>
        </p:nvSpPr>
        <p:spPr>
          <a:xfrm>
            <a:off x="4485958" y="3572009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84" name="Google Shape;3584;p60"/>
          <p:cNvSpPr/>
          <p:nvPr/>
        </p:nvSpPr>
        <p:spPr>
          <a:xfrm>
            <a:off x="2900281" y="22558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60"/>
          <p:cNvSpPr/>
          <p:nvPr/>
        </p:nvSpPr>
        <p:spPr>
          <a:xfrm>
            <a:off x="2900281" y="252329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60"/>
          <p:cNvSpPr/>
          <p:nvPr/>
        </p:nvSpPr>
        <p:spPr>
          <a:xfrm>
            <a:off x="2900281" y="279078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60"/>
          <p:cNvSpPr/>
          <p:nvPr/>
        </p:nvSpPr>
        <p:spPr>
          <a:xfrm>
            <a:off x="5952022" y="22808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3588" name="Google Shape;3588;p60"/>
          <p:cNvCxnSpPr>
            <a:stCxn id="3584" idx="6"/>
            <a:endCxn id="3576" idx="2"/>
          </p:cNvCxnSpPr>
          <p:nvPr/>
        </p:nvCxnSpPr>
        <p:spPr>
          <a:xfrm rot="10800000" flipH="1">
            <a:off x="2979781" y="1205806"/>
            <a:ext cx="1506300" cy="10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9" name="Google Shape;3589;p60"/>
          <p:cNvCxnSpPr>
            <a:stCxn id="3585" idx="6"/>
            <a:endCxn id="3576" idx="2"/>
          </p:cNvCxnSpPr>
          <p:nvPr/>
        </p:nvCxnSpPr>
        <p:spPr>
          <a:xfrm rot="10800000" flipH="1">
            <a:off x="2979781" y="1205694"/>
            <a:ext cx="1506300" cy="13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0" name="Google Shape;3590;p60"/>
          <p:cNvCxnSpPr>
            <a:stCxn id="3586" idx="6"/>
            <a:endCxn id="3576" idx="2"/>
          </p:cNvCxnSpPr>
          <p:nvPr/>
        </p:nvCxnSpPr>
        <p:spPr>
          <a:xfrm rot="10800000" flipH="1">
            <a:off x="2979781" y="1205881"/>
            <a:ext cx="1506300" cy="161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1" name="Google Shape;3591;p60"/>
          <p:cNvCxnSpPr>
            <a:stCxn id="3584" idx="6"/>
            <a:endCxn id="3577" idx="2"/>
          </p:cNvCxnSpPr>
          <p:nvPr/>
        </p:nvCxnSpPr>
        <p:spPr>
          <a:xfrm rot="10800000" flipH="1">
            <a:off x="2979781" y="2096506"/>
            <a:ext cx="1506300" cy="1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2" name="Google Shape;3592;p60"/>
          <p:cNvCxnSpPr>
            <a:stCxn id="3584" idx="6"/>
            <a:endCxn id="3578" idx="2"/>
          </p:cNvCxnSpPr>
          <p:nvPr/>
        </p:nvCxnSpPr>
        <p:spPr>
          <a:xfrm>
            <a:off x="2979781" y="2290006"/>
            <a:ext cx="150630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3" name="Google Shape;3593;p60"/>
          <p:cNvCxnSpPr>
            <a:stCxn id="3584" idx="5"/>
            <a:endCxn id="3583" idx="2"/>
          </p:cNvCxnSpPr>
          <p:nvPr/>
        </p:nvCxnSpPr>
        <p:spPr>
          <a:xfrm>
            <a:off x="2968138" y="2314189"/>
            <a:ext cx="1517700" cy="1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4" name="Google Shape;3594;p60"/>
          <p:cNvCxnSpPr>
            <a:stCxn id="3585" idx="6"/>
            <a:endCxn id="3577" idx="2"/>
          </p:cNvCxnSpPr>
          <p:nvPr/>
        </p:nvCxnSpPr>
        <p:spPr>
          <a:xfrm rot="10800000" flipH="1">
            <a:off x="2979781" y="2096394"/>
            <a:ext cx="1506300" cy="4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5" name="Google Shape;3595;p60"/>
          <p:cNvCxnSpPr>
            <a:stCxn id="3585" idx="6"/>
            <a:endCxn id="3578" idx="2"/>
          </p:cNvCxnSpPr>
          <p:nvPr/>
        </p:nvCxnSpPr>
        <p:spPr>
          <a:xfrm>
            <a:off x="2979781" y="2557494"/>
            <a:ext cx="1506300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6" name="Google Shape;3596;p60"/>
          <p:cNvCxnSpPr>
            <a:stCxn id="3585" idx="6"/>
            <a:endCxn id="3583" idx="2"/>
          </p:cNvCxnSpPr>
          <p:nvPr/>
        </p:nvCxnSpPr>
        <p:spPr>
          <a:xfrm>
            <a:off x="2979781" y="2557494"/>
            <a:ext cx="1506300" cy="13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7" name="Google Shape;3597;p60"/>
          <p:cNvCxnSpPr>
            <a:stCxn id="3586" idx="6"/>
            <a:endCxn id="3577" idx="2"/>
          </p:cNvCxnSpPr>
          <p:nvPr/>
        </p:nvCxnSpPr>
        <p:spPr>
          <a:xfrm rot="10800000" flipH="1">
            <a:off x="2979781" y="2096581"/>
            <a:ext cx="1506300" cy="7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8" name="Google Shape;3598;p60"/>
          <p:cNvCxnSpPr>
            <a:stCxn id="3586" idx="6"/>
            <a:endCxn id="3578" idx="2"/>
          </p:cNvCxnSpPr>
          <p:nvPr/>
        </p:nvCxnSpPr>
        <p:spPr>
          <a:xfrm>
            <a:off x="2979781" y="2824981"/>
            <a:ext cx="1506300" cy="1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9" name="Google Shape;3599;p60"/>
          <p:cNvCxnSpPr>
            <a:stCxn id="3586" idx="6"/>
            <a:endCxn id="3583" idx="2"/>
          </p:cNvCxnSpPr>
          <p:nvPr/>
        </p:nvCxnSpPr>
        <p:spPr>
          <a:xfrm>
            <a:off x="2979781" y="2824981"/>
            <a:ext cx="1506300" cy="10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0" name="Google Shape;3600;p60"/>
          <p:cNvCxnSpPr>
            <a:stCxn id="3587" idx="6"/>
            <a:endCxn id="3601" idx="1"/>
          </p:cNvCxnSpPr>
          <p:nvPr/>
        </p:nvCxnSpPr>
        <p:spPr>
          <a:xfrm rot="10800000" flipH="1">
            <a:off x="6490822" y="2557551"/>
            <a:ext cx="6837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2" name="Google Shape;3602;p60"/>
          <p:cNvSpPr txBox="1"/>
          <p:nvPr/>
        </p:nvSpPr>
        <p:spPr>
          <a:xfrm>
            <a:off x="4217647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603" name="Google Shape;3603;p60"/>
          <p:cNvSpPr txBox="1"/>
          <p:nvPr/>
        </p:nvSpPr>
        <p:spPr>
          <a:xfrm>
            <a:off x="6076972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604" name="Google Shape;3604;p60"/>
          <p:cNvSpPr/>
          <p:nvPr/>
        </p:nvSpPr>
        <p:spPr>
          <a:xfrm>
            <a:off x="2795108" y="1609101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60"/>
          <p:cNvSpPr txBox="1"/>
          <p:nvPr/>
        </p:nvSpPr>
        <p:spPr>
          <a:xfrm>
            <a:off x="2280100" y="237155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606" name="Google Shape;3606;p60"/>
          <p:cNvCxnSpPr>
            <a:stCxn id="3583" idx="6"/>
            <a:endCxn id="3587" idx="2"/>
          </p:cNvCxnSpPr>
          <p:nvPr/>
        </p:nvCxnSpPr>
        <p:spPr>
          <a:xfrm rot="10800000" flipH="1">
            <a:off x="5079058" y="2559659"/>
            <a:ext cx="873000" cy="13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7" name="Google Shape;3607;p60"/>
          <p:cNvCxnSpPr>
            <a:stCxn id="3578" idx="6"/>
            <a:endCxn id="3587" idx="2"/>
          </p:cNvCxnSpPr>
          <p:nvPr/>
        </p:nvCxnSpPr>
        <p:spPr>
          <a:xfrm rot="10800000" flipH="1">
            <a:off x="5079058" y="2559686"/>
            <a:ext cx="873000" cy="42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8" name="Google Shape;3608;p60"/>
          <p:cNvCxnSpPr>
            <a:stCxn id="3577" idx="6"/>
            <a:endCxn id="3587" idx="2"/>
          </p:cNvCxnSpPr>
          <p:nvPr/>
        </p:nvCxnSpPr>
        <p:spPr>
          <a:xfrm>
            <a:off x="5079058" y="2096513"/>
            <a:ext cx="8730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9" name="Google Shape;3609;p60"/>
          <p:cNvCxnSpPr>
            <a:stCxn id="3576" idx="6"/>
            <a:endCxn id="3587" idx="2"/>
          </p:cNvCxnSpPr>
          <p:nvPr/>
        </p:nvCxnSpPr>
        <p:spPr>
          <a:xfrm>
            <a:off x="5079058" y="1205841"/>
            <a:ext cx="873000" cy="13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1" name="Google Shape;3601;p60"/>
          <p:cNvSpPr txBox="1"/>
          <p:nvPr/>
        </p:nvSpPr>
        <p:spPr>
          <a:xfrm>
            <a:off x="7174525" y="236940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610" name="Google Shape;3610;p60"/>
          <p:cNvSpPr txBox="1"/>
          <p:nvPr/>
        </p:nvSpPr>
        <p:spPr>
          <a:xfrm rot="-5400000">
            <a:off x="180150" y="21627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hidden layer neural network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p61"/>
          <p:cNvSpPr/>
          <p:nvPr/>
        </p:nvSpPr>
        <p:spPr>
          <a:xfrm>
            <a:off x="3876358" y="4190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16" name="Google Shape;3616;p61"/>
          <p:cNvSpPr/>
          <p:nvPr/>
        </p:nvSpPr>
        <p:spPr>
          <a:xfrm>
            <a:off x="3876358" y="137401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17" name="Google Shape;3617;p61"/>
          <p:cNvSpPr txBox="1"/>
          <p:nvPr/>
        </p:nvSpPr>
        <p:spPr>
          <a:xfrm>
            <a:off x="2280176" y="536825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618" name="Google Shape;3618;p61"/>
          <p:cNvSpPr/>
          <p:nvPr/>
        </p:nvSpPr>
        <p:spPr>
          <a:xfrm>
            <a:off x="5206047" y="9213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3619" name="Google Shape;3619;p61"/>
          <p:cNvCxnSpPr>
            <a:stCxn id="3618" idx="6"/>
            <a:endCxn id="3620" idx="1"/>
          </p:cNvCxnSpPr>
          <p:nvPr/>
        </p:nvCxnSpPr>
        <p:spPr>
          <a:xfrm>
            <a:off x="5744847" y="12001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1" name="Google Shape;3621;p61"/>
          <p:cNvCxnSpPr>
            <a:stCxn id="3616" idx="6"/>
            <a:endCxn id="3618" idx="2"/>
          </p:cNvCxnSpPr>
          <p:nvPr/>
        </p:nvCxnSpPr>
        <p:spPr>
          <a:xfrm rot="10800000" flipH="1">
            <a:off x="4469458" y="1200161"/>
            <a:ext cx="736500" cy="4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2" name="Google Shape;3622;p61"/>
          <p:cNvCxnSpPr>
            <a:stCxn id="3615" idx="6"/>
            <a:endCxn id="3618" idx="2"/>
          </p:cNvCxnSpPr>
          <p:nvPr/>
        </p:nvCxnSpPr>
        <p:spPr>
          <a:xfrm>
            <a:off x="4469458" y="724913"/>
            <a:ext cx="736500" cy="4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3" name="Google Shape;3623;p61"/>
          <p:cNvSpPr txBox="1"/>
          <p:nvPr/>
        </p:nvSpPr>
        <p:spPr>
          <a:xfrm>
            <a:off x="2280176" y="1491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624" name="Google Shape;3624;p61"/>
          <p:cNvCxnSpPr>
            <a:stCxn id="3617" idx="3"/>
            <a:endCxn id="3615" idx="2"/>
          </p:cNvCxnSpPr>
          <p:nvPr/>
        </p:nvCxnSpPr>
        <p:spPr>
          <a:xfrm>
            <a:off x="2818976" y="724925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5" name="Google Shape;3625;p61"/>
          <p:cNvCxnSpPr>
            <a:stCxn id="3623" idx="3"/>
            <a:endCxn id="3616" idx="2"/>
          </p:cNvCxnSpPr>
          <p:nvPr/>
        </p:nvCxnSpPr>
        <p:spPr>
          <a:xfrm>
            <a:off x="2818976" y="1679850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6" name="Google Shape;3626;p61"/>
          <p:cNvCxnSpPr>
            <a:stCxn id="3617" idx="3"/>
            <a:endCxn id="3616" idx="2"/>
          </p:cNvCxnSpPr>
          <p:nvPr/>
        </p:nvCxnSpPr>
        <p:spPr>
          <a:xfrm>
            <a:off x="2818976" y="724925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7" name="Google Shape;3627;p61"/>
          <p:cNvCxnSpPr>
            <a:stCxn id="3623" idx="3"/>
            <a:endCxn id="3615" idx="2"/>
          </p:cNvCxnSpPr>
          <p:nvPr/>
        </p:nvCxnSpPr>
        <p:spPr>
          <a:xfrm rot="10800000" flipH="1">
            <a:off x="2818976" y="724950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628" name="Google Shape;3628;p61"/>
          <p:cNvGrpSpPr/>
          <p:nvPr/>
        </p:nvGrpSpPr>
        <p:grpSpPr>
          <a:xfrm>
            <a:off x="1283000" y="2571753"/>
            <a:ext cx="6225127" cy="1733100"/>
            <a:chOff x="1283000" y="2571753"/>
            <a:chExt cx="6225127" cy="1733100"/>
          </a:xfrm>
        </p:grpSpPr>
        <p:sp>
          <p:nvSpPr>
            <p:cNvPr id="3629" name="Google Shape;3629;p61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30" name="Google Shape;3630;p61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31" name="Google Shape;3631;p61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32" name="Google Shape;3632;p61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33" name="Google Shape;3633;p61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34" name="Google Shape;3634;p61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35" name="Google Shape;3635;p61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36" name="Google Shape;3636;p61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37" name="Google Shape;3637;p61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38" name="Google Shape;3638;p61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39" name="Google Shape;3639;p61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40" name="Google Shape;3640;p61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41" name="Google Shape;3641;p61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42" name="Google Shape;3642;p61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643" name="Google Shape;3643;p61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644" name="Google Shape;3644;p61"/>
            <p:cNvCxnSpPr>
              <a:stCxn id="3629" idx="6"/>
              <a:endCxn id="3632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45" name="Google Shape;3645;p61"/>
            <p:cNvCxnSpPr>
              <a:stCxn id="3629" idx="6"/>
              <a:endCxn id="3633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46" name="Google Shape;3646;p61"/>
            <p:cNvCxnSpPr>
              <a:endCxn id="3634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47" name="Google Shape;3647;p61"/>
            <p:cNvCxnSpPr>
              <a:stCxn id="3630" idx="6"/>
              <a:endCxn id="3632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48" name="Google Shape;3648;p61"/>
            <p:cNvCxnSpPr>
              <a:stCxn id="3630" idx="6"/>
              <a:endCxn id="3633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49" name="Google Shape;3649;p61"/>
            <p:cNvCxnSpPr>
              <a:stCxn id="3630" idx="6"/>
              <a:endCxn id="3634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0" name="Google Shape;3650;p61"/>
            <p:cNvCxnSpPr>
              <a:stCxn id="3631" idx="6"/>
              <a:endCxn id="3632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1" name="Google Shape;3651;p61"/>
            <p:cNvCxnSpPr>
              <a:stCxn id="3631" idx="6"/>
              <a:endCxn id="3633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2" name="Google Shape;3652;p61"/>
            <p:cNvCxnSpPr>
              <a:stCxn id="3631" idx="6"/>
              <a:endCxn id="3634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3" name="Google Shape;3653;p61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4" name="Google Shape;3654;p61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5" name="Google Shape;3655;p61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6" name="Google Shape;3656;p61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7" name="Google Shape;3657;p61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8" name="Google Shape;3658;p61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9" name="Google Shape;3659;p61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60" name="Google Shape;3660;p61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61" name="Google Shape;3661;p61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62" name="Google Shape;3662;p61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63" name="Google Shape;3663;p61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64" name="Google Shape;3664;p61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65" name="Google Shape;3665;p61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66" name="Google Shape;3666;p61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67" name="Google Shape;3667;p61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68" name="Google Shape;3668;p61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69" name="Google Shape;3669;p61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0" name="Google Shape;3670;p61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1" name="Google Shape;3671;p61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2" name="Google Shape;3672;p61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3" name="Google Shape;3673;p61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4" name="Google Shape;3674;p61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5" name="Google Shape;3675;p61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6" name="Google Shape;3676;p61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7" name="Google Shape;3677;p61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8" name="Google Shape;3678;p61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79" name="Google Shape;3679;p61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80" name="Google Shape;3680;p61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81" name="Google Shape;3681;p61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82" name="Google Shape;3682;p61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83" name="Google Shape;3683;p61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84" name="Google Shape;3684;p61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85" name="Google Shape;3685;p61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86" name="Google Shape;3686;p61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87" name="Google Shape;3687;p61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88" name="Google Shape;3688;p61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89" name="Google Shape;3689;p61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690" name="Google Shape;3690;p61"/>
            <p:cNvCxnSpPr>
              <a:stCxn id="3641" idx="6"/>
              <a:endCxn id="3689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91" name="Google Shape;3691;p61"/>
            <p:cNvCxnSpPr>
              <a:stCxn id="3642" idx="6"/>
              <a:endCxn id="3689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92" name="Google Shape;3692;p61"/>
            <p:cNvCxnSpPr>
              <a:stCxn id="3643" idx="6"/>
              <a:endCxn id="3689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93" name="Google Shape;3693;p61"/>
            <p:cNvCxnSpPr>
              <a:stCxn id="3689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94" name="Google Shape;3694;p61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695" name="Google Shape;3695;p61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[3]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696" name="Google Shape;3696;p61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3697" name="Google Shape;3697;p61"/>
          <p:cNvSpPr txBox="1"/>
          <p:nvPr/>
        </p:nvSpPr>
        <p:spPr>
          <a:xfrm>
            <a:off x="2818975" y="445705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templates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2" name="Google Shape;3702;p62"/>
          <p:cNvGrpSpPr/>
          <p:nvPr/>
        </p:nvGrpSpPr>
        <p:grpSpPr>
          <a:xfrm>
            <a:off x="1949500" y="786025"/>
            <a:ext cx="5590500" cy="378900"/>
            <a:chOff x="954475" y="734775"/>
            <a:chExt cx="5590500" cy="378900"/>
          </a:xfrm>
        </p:grpSpPr>
        <p:sp>
          <p:nvSpPr>
            <p:cNvPr id="3703" name="Google Shape;3703;p62"/>
            <p:cNvSpPr/>
            <p:nvPr/>
          </p:nvSpPr>
          <p:spPr>
            <a:xfrm>
              <a:off x="954475" y="734775"/>
              <a:ext cx="3522300" cy="378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Train</a:t>
              </a:r>
              <a:endParaRPr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704" name="Google Shape;3704;p62"/>
            <p:cNvSpPr/>
            <p:nvPr/>
          </p:nvSpPr>
          <p:spPr>
            <a:xfrm>
              <a:off x="4476775" y="734775"/>
              <a:ext cx="1287900" cy="378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Valid</a:t>
              </a:r>
              <a:endParaRPr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705" name="Google Shape;3705;p62"/>
            <p:cNvSpPr/>
            <p:nvPr/>
          </p:nvSpPr>
          <p:spPr>
            <a:xfrm>
              <a:off x="5764675" y="734775"/>
              <a:ext cx="780300" cy="3789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Test</a:t>
              </a:r>
            </a:p>
          </p:txBody>
        </p:sp>
      </p:grpSp>
      <p:grpSp>
        <p:nvGrpSpPr>
          <p:cNvPr id="3706" name="Google Shape;3706;p62"/>
          <p:cNvGrpSpPr/>
          <p:nvPr/>
        </p:nvGrpSpPr>
        <p:grpSpPr>
          <a:xfrm>
            <a:off x="27550" y="2048825"/>
            <a:ext cx="2929595" cy="2543725"/>
            <a:chOff x="27550" y="1439225"/>
            <a:chExt cx="2929595" cy="2543725"/>
          </a:xfrm>
        </p:grpSpPr>
        <p:cxnSp>
          <p:nvCxnSpPr>
            <p:cNvPr id="3707" name="Google Shape;3707;p62"/>
            <p:cNvCxnSpPr/>
            <p:nvPr/>
          </p:nvCxnSpPr>
          <p:spPr>
            <a:xfrm rot="10800000">
              <a:off x="2139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708" name="Google Shape;3708;p62"/>
            <p:cNvSpPr/>
            <p:nvPr/>
          </p:nvSpPr>
          <p:spPr>
            <a:xfrm>
              <a:off x="7445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2"/>
            <p:cNvSpPr/>
            <p:nvPr/>
          </p:nvSpPr>
          <p:spPr>
            <a:xfrm>
              <a:off x="9583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2"/>
            <p:cNvSpPr/>
            <p:nvPr/>
          </p:nvSpPr>
          <p:spPr>
            <a:xfrm>
              <a:off x="10959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2"/>
            <p:cNvSpPr/>
            <p:nvPr/>
          </p:nvSpPr>
          <p:spPr>
            <a:xfrm>
              <a:off x="9893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2"/>
            <p:cNvSpPr/>
            <p:nvPr/>
          </p:nvSpPr>
          <p:spPr>
            <a:xfrm>
              <a:off x="9738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2"/>
            <p:cNvSpPr/>
            <p:nvPr/>
          </p:nvSpPr>
          <p:spPr>
            <a:xfrm>
              <a:off x="6253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2"/>
            <p:cNvSpPr/>
            <p:nvPr/>
          </p:nvSpPr>
          <p:spPr>
            <a:xfrm>
              <a:off x="7170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2"/>
            <p:cNvSpPr/>
            <p:nvPr/>
          </p:nvSpPr>
          <p:spPr>
            <a:xfrm>
              <a:off x="4877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2"/>
            <p:cNvSpPr txBox="1"/>
            <p:nvPr/>
          </p:nvSpPr>
          <p:spPr>
            <a:xfrm>
              <a:off x="23516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717" name="Google Shape;3717;p62"/>
            <p:cNvSpPr txBox="1"/>
            <p:nvPr/>
          </p:nvSpPr>
          <p:spPr>
            <a:xfrm rot="-5400000">
              <a:off x="-81800" y="16398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3718" name="Google Shape;3718;p62"/>
            <p:cNvCxnSpPr/>
            <p:nvPr/>
          </p:nvCxnSpPr>
          <p:spPr>
            <a:xfrm rot="10800000">
              <a:off x="367075" y="1888775"/>
              <a:ext cx="2027100" cy="17250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719" name="Google Shape;3719;p62"/>
            <p:cNvCxnSpPr/>
            <p:nvPr/>
          </p:nvCxnSpPr>
          <p:spPr>
            <a:xfrm rot="10800000" flipH="1">
              <a:off x="2980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20" name="Google Shape;3720;p62"/>
            <p:cNvSpPr/>
            <p:nvPr/>
          </p:nvSpPr>
          <p:spPr>
            <a:xfrm>
              <a:off x="11417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62"/>
            <p:cNvSpPr/>
            <p:nvPr/>
          </p:nvSpPr>
          <p:spPr>
            <a:xfrm>
              <a:off x="12785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62"/>
            <p:cNvSpPr/>
            <p:nvPr/>
          </p:nvSpPr>
          <p:spPr>
            <a:xfrm>
              <a:off x="7163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62"/>
            <p:cNvSpPr/>
            <p:nvPr/>
          </p:nvSpPr>
          <p:spPr>
            <a:xfrm>
              <a:off x="9301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62"/>
            <p:cNvSpPr/>
            <p:nvPr/>
          </p:nvSpPr>
          <p:spPr>
            <a:xfrm>
              <a:off x="10218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62"/>
            <p:cNvSpPr/>
            <p:nvPr/>
          </p:nvSpPr>
          <p:spPr>
            <a:xfrm>
              <a:off x="10211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62"/>
            <p:cNvSpPr/>
            <p:nvPr/>
          </p:nvSpPr>
          <p:spPr>
            <a:xfrm>
              <a:off x="1311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62"/>
            <p:cNvSpPr/>
            <p:nvPr/>
          </p:nvSpPr>
          <p:spPr>
            <a:xfrm>
              <a:off x="1402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62"/>
            <p:cNvSpPr/>
            <p:nvPr/>
          </p:nvSpPr>
          <p:spPr>
            <a:xfrm>
              <a:off x="1402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62"/>
            <p:cNvSpPr/>
            <p:nvPr/>
          </p:nvSpPr>
          <p:spPr>
            <a:xfrm>
              <a:off x="12349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62"/>
            <p:cNvSpPr/>
            <p:nvPr/>
          </p:nvSpPr>
          <p:spPr>
            <a:xfrm>
              <a:off x="13259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62"/>
            <p:cNvSpPr/>
            <p:nvPr/>
          </p:nvSpPr>
          <p:spPr>
            <a:xfrm>
              <a:off x="1006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62"/>
            <p:cNvSpPr/>
            <p:nvPr/>
          </p:nvSpPr>
          <p:spPr>
            <a:xfrm>
              <a:off x="777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62"/>
            <p:cNvSpPr/>
            <p:nvPr/>
          </p:nvSpPr>
          <p:spPr>
            <a:xfrm>
              <a:off x="869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62"/>
            <p:cNvSpPr/>
            <p:nvPr/>
          </p:nvSpPr>
          <p:spPr>
            <a:xfrm>
              <a:off x="6690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62"/>
            <p:cNvSpPr/>
            <p:nvPr/>
          </p:nvSpPr>
          <p:spPr>
            <a:xfrm>
              <a:off x="7015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62"/>
            <p:cNvSpPr/>
            <p:nvPr/>
          </p:nvSpPr>
          <p:spPr>
            <a:xfrm>
              <a:off x="7925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62"/>
            <p:cNvSpPr/>
            <p:nvPr/>
          </p:nvSpPr>
          <p:spPr>
            <a:xfrm>
              <a:off x="8694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62"/>
            <p:cNvSpPr/>
            <p:nvPr/>
          </p:nvSpPr>
          <p:spPr>
            <a:xfrm>
              <a:off x="20124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62"/>
            <p:cNvSpPr/>
            <p:nvPr/>
          </p:nvSpPr>
          <p:spPr>
            <a:xfrm>
              <a:off x="1783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62"/>
            <p:cNvSpPr/>
            <p:nvPr/>
          </p:nvSpPr>
          <p:spPr>
            <a:xfrm>
              <a:off x="16159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62"/>
            <p:cNvSpPr/>
            <p:nvPr/>
          </p:nvSpPr>
          <p:spPr>
            <a:xfrm>
              <a:off x="17838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62"/>
            <p:cNvSpPr/>
            <p:nvPr/>
          </p:nvSpPr>
          <p:spPr>
            <a:xfrm>
              <a:off x="15397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62"/>
            <p:cNvSpPr/>
            <p:nvPr/>
          </p:nvSpPr>
          <p:spPr>
            <a:xfrm>
              <a:off x="17076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62"/>
            <p:cNvSpPr/>
            <p:nvPr/>
          </p:nvSpPr>
          <p:spPr>
            <a:xfrm>
              <a:off x="16159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62"/>
            <p:cNvSpPr/>
            <p:nvPr/>
          </p:nvSpPr>
          <p:spPr>
            <a:xfrm>
              <a:off x="17076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62"/>
            <p:cNvSpPr/>
            <p:nvPr/>
          </p:nvSpPr>
          <p:spPr>
            <a:xfrm>
              <a:off x="12941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62"/>
            <p:cNvSpPr/>
            <p:nvPr/>
          </p:nvSpPr>
          <p:spPr>
            <a:xfrm>
              <a:off x="15071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62"/>
            <p:cNvSpPr/>
            <p:nvPr/>
          </p:nvSpPr>
          <p:spPr>
            <a:xfrm>
              <a:off x="15072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62"/>
            <p:cNvSpPr/>
            <p:nvPr/>
          </p:nvSpPr>
          <p:spPr>
            <a:xfrm>
              <a:off x="14783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62"/>
            <p:cNvSpPr/>
            <p:nvPr/>
          </p:nvSpPr>
          <p:spPr>
            <a:xfrm>
              <a:off x="14028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62"/>
            <p:cNvSpPr/>
            <p:nvPr/>
          </p:nvSpPr>
          <p:spPr>
            <a:xfrm>
              <a:off x="10825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62"/>
            <p:cNvSpPr/>
            <p:nvPr/>
          </p:nvSpPr>
          <p:spPr>
            <a:xfrm>
              <a:off x="11742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62"/>
            <p:cNvSpPr/>
            <p:nvPr/>
          </p:nvSpPr>
          <p:spPr>
            <a:xfrm>
              <a:off x="1692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62"/>
            <p:cNvSpPr/>
            <p:nvPr/>
          </p:nvSpPr>
          <p:spPr>
            <a:xfrm>
              <a:off x="1463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62"/>
            <p:cNvSpPr/>
            <p:nvPr/>
          </p:nvSpPr>
          <p:spPr>
            <a:xfrm>
              <a:off x="11587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62"/>
            <p:cNvSpPr/>
            <p:nvPr/>
          </p:nvSpPr>
          <p:spPr>
            <a:xfrm>
              <a:off x="13266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62"/>
            <p:cNvSpPr/>
            <p:nvPr/>
          </p:nvSpPr>
          <p:spPr>
            <a:xfrm>
              <a:off x="11587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62"/>
            <p:cNvSpPr/>
            <p:nvPr/>
          </p:nvSpPr>
          <p:spPr>
            <a:xfrm>
              <a:off x="19207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62"/>
            <p:cNvSpPr/>
            <p:nvPr/>
          </p:nvSpPr>
          <p:spPr>
            <a:xfrm>
              <a:off x="1539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62"/>
            <p:cNvSpPr/>
            <p:nvPr/>
          </p:nvSpPr>
          <p:spPr>
            <a:xfrm>
              <a:off x="1631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62"/>
            <p:cNvSpPr/>
            <p:nvPr/>
          </p:nvSpPr>
          <p:spPr>
            <a:xfrm>
              <a:off x="8207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62"/>
            <p:cNvSpPr/>
            <p:nvPr/>
          </p:nvSpPr>
          <p:spPr>
            <a:xfrm>
              <a:off x="6253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62"/>
            <p:cNvSpPr/>
            <p:nvPr/>
          </p:nvSpPr>
          <p:spPr>
            <a:xfrm>
              <a:off x="8694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62"/>
            <p:cNvSpPr/>
            <p:nvPr/>
          </p:nvSpPr>
          <p:spPr>
            <a:xfrm>
              <a:off x="8687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62"/>
            <p:cNvSpPr/>
            <p:nvPr/>
          </p:nvSpPr>
          <p:spPr>
            <a:xfrm>
              <a:off x="11742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62"/>
          <p:cNvGrpSpPr/>
          <p:nvPr/>
        </p:nvGrpSpPr>
        <p:grpSpPr>
          <a:xfrm>
            <a:off x="3075550" y="2048825"/>
            <a:ext cx="2929595" cy="2543725"/>
            <a:chOff x="2846950" y="1439225"/>
            <a:chExt cx="2929595" cy="2543725"/>
          </a:xfrm>
        </p:grpSpPr>
        <p:cxnSp>
          <p:nvCxnSpPr>
            <p:cNvPr id="3767" name="Google Shape;3767;p62"/>
            <p:cNvCxnSpPr/>
            <p:nvPr/>
          </p:nvCxnSpPr>
          <p:spPr>
            <a:xfrm rot="10800000">
              <a:off x="30333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768" name="Google Shape;3768;p62"/>
            <p:cNvSpPr/>
            <p:nvPr/>
          </p:nvSpPr>
          <p:spPr>
            <a:xfrm>
              <a:off x="35639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62"/>
            <p:cNvSpPr/>
            <p:nvPr/>
          </p:nvSpPr>
          <p:spPr>
            <a:xfrm>
              <a:off x="37777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62"/>
            <p:cNvSpPr/>
            <p:nvPr/>
          </p:nvSpPr>
          <p:spPr>
            <a:xfrm>
              <a:off x="39153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62"/>
            <p:cNvSpPr/>
            <p:nvPr/>
          </p:nvSpPr>
          <p:spPr>
            <a:xfrm>
              <a:off x="38087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62"/>
            <p:cNvSpPr/>
            <p:nvPr/>
          </p:nvSpPr>
          <p:spPr>
            <a:xfrm>
              <a:off x="37932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62"/>
            <p:cNvSpPr/>
            <p:nvPr/>
          </p:nvSpPr>
          <p:spPr>
            <a:xfrm>
              <a:off x="34447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62"/>
            <p:cNvSpPr/>
            <p:nvPr/>
          </p:nvSpPr>
          <p:spPr>
            <a:xfrm>
              <a:off x="35364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62"/>
            <p:cNvSpPr/>
            <p:nvPr/>
          </p:nvSpPr>
          <p:spPr>
            <a:xfrm>
              <a:off x="33071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62"/>
            <p:cNvSpPr txBox="1"/>
            <p:nvPr/>
          </p:nvSpPr>
          <p:spPr>
            <a:xfrm>
              <a:off x="51710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777" name="Google Shape;3777;p62"/>
            <p:cNvSpPr txBox="1"/>
            <p:nvPr/>
          </p:nvSpPr>
          <p:spPr>
            <a:xfrm rot="-5400000">
              <a:off x="27376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3778" name="Google Shape;3778;p62"/>
            <p:cNvCxnSpPr/>
            <p:nvPr/>
          </p:nvCxnSpPr>
          <p:spPr>
            <a:xfrm rot="10800000" flipH="1">
              <a:off x="31174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79" name="Google Shape;3779;p62"/>
            <p:cNvSpPr/>
            <p:nvPr/>
          </p:nvSpPr>
          <p:spPr>
            <a:xfrm>
              <a:off x="39611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62"/>
            <p:cNvSpPr/>
            <p:nvPr/>
          </p:nvSpPr>
          <p:spPr>
            <a:xfrm>
              <a:off x="40979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62"/>
            <p:cNvSpPr/>
            <p:nvPr/>
          </p:nvSpPr>
          <p:spPr>
            <a:xfrm>
              <a:off x="35357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62"/>
            <p:cNvSpPr/>
            <p:nvPr/>
          </p:nvSpPr>
          <p:spPr>
            <a:xfrm>
              <a:off x="37495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62"/>
            <p:cNvSpPr/>
            <p:nvPr/>
          </p:nvSpPr>
          <p:spPr>
            <a:xfrm>
              <a:off x="38412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62"/>
            <p:cNvSpPr/>
            <p:nvPr/>
          </p:nvSpPr>
          <p:spPr>
            <a:xfrm>
              <a:off x="38405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62"/>
            <p:cNvSpPr/>
            <p:nvPr/>
          </p:nvSpPr>
          <p:spPr>
            <a:xfrm>
              <a:off x="41305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62"/>
            <p:cNvSpPr/>
            <p:nvPr/>
          </p:nvSpPr>
          <p:spPr>
            <a:xfrm>
              <a:off x="42222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62"/>
            <p:cNvSpPr/>
            <p:nvPr/>
          </p:nvSpPr>
          <p:spPr>
            <a:xfrm>
              <a:off x="42215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62"/>
            <p:cNvSpPr/>
            <p:nvPr/>
          </p:nvSpPr>
          <p:spPr>
            <a:xfrm>
              <a:off x="4054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62"/>
            <p:cNvSpPr/>
            <p:nvPr/>
          </p:nvSpPr>
          <p:spPr>
            <a:xfrm>
              <a:off x="41453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62"/>
            <p:cNvSpPr/>
            <p:nvPr/>
          </p:nvSpPr>
          <p:spPr>
            <a:xfrm>
              <a:off x="3825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62"/>
            <p:cNvSpPr/>
            <p:nvPr/>
          </p:nvSpPr>
          <p:spPr>
            <a:xfrm>
              <a:off x="3597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62"/>
            <p:cNvSpPr/>
            <p:nvPr/>
          </p:nvSpPr>
          <p:spPr>
            <a:xfrm>
              <a:off x="3688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62"/>
            <p:cNvSpPr/>
            <p:nvPr/>
          </p:nvSpPr>
          <p:spPr>
            <a:xfrm>
              <a:off x="34884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62"/>
            <p:cNvSpPr/>
            <p:nvPr/>
          </p:nvSpPr>
          <p:spPr>
            <a:xfrm>
              <a:off x="35209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62"/>
            <p:cNvSpPr/>
            <p:nvPr/>
          </p:nvSpPr>
          <p:spPr>
            <a:xfrm>
              <a:off x="36119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62"/>
            <p:cNvSpPr/>
            <p:nvPr/>
          </p:nvSpPr>
          <p:spPr>
            <a:xfrm>
              <a:off x="36888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62"/>
            <p:cNvSpPr/>
            <p:nvPr/>
          </p:nvSpPr>
          <p:spPr>
            <a:xfrm>
              <a:off x="4831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62"/>
            <p:cNvSpPr/>
            <p:nvPr/>
          </p:nvSpPr>
          <p:spPr>
            <a:xfrm>
              <a:off x="4603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62"/>
            <p:cNvSpPr/>
            <p:nvPr/>
          </p:nvSpPr>
          <p:spPr>
            <a:xfrm>
              <a:off x="44353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62"/>
            <p:cNvSpPr/>
            <p:nvPr/>
          </p:nvSpPr>
          <p:spPr>
            <a:xfrm>
              <a:off x="46032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62"/>
            <p:cNvSpPr/>
            <p:nvPr/>
          </p:nvSpPr>
          <p:spPr>
            <a:xfrm>
              <a:off x="43591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62"/>
            <p:cNvSpPr/>
            <p:nvPr/>
          </p:nvSpPr>
          <p:spPr>
            <a:xfrm>
              <a:off x="45270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62"/>
            <p:cNvSpPr/>
            <p:nvPr/>
          </p:nvSpPr>
          <p:spPr>
            <a:xfrm>
              <a:off x="44353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62"/>
            <p:cNvSpPr/>
            <p:nvPr/>
          </p:nvSpPr>
          <p:spPr>
            <a:xfrm>
              <a:off x="45270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62"/>
            <p:cNvSpPr/>
            <p:nvPr/>
          </p:nvSpPr>
          <p:spPr>
            <a:xfrm>
              <a:off x="41135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62"/>
            <p:cNvSpPr/>
            <p:nvPr/>
          </p:nvSpPr>
          <p:spPr>
            <a:xfrm>
              <a:off x="43265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62"/>
            <p:cNvSpPr/>
            <p:nvPr/>
          </p:nvSpPr>
          <p:spPr>
            <a:xfrm>
              <a:off x="43266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62"/>
            <p:cNvSpPr/>
            <p:nvPr/>
          </p:nvSpPr>
          <p:spPr>
            <a:xfrm>
              <a:off x="42977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62"/>
            <p:cNvSpPr/>
            <p:nvPr/>
          </p:nvSpPr>
          <p:spPr>
            <a:xfrm>
              <a:off x="42222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62"/>
            <p:cNvSpPr/>
            <p:nvPr/>
          </p:nvSpPr>
          <p:spPr>
            <a:xfrm>
              <a:off x="39019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62"/>
            <p:cNvSpPr/>
            <p:nvPr/>
          </p:nvSpPr>
          <p:spPr>
            <a:xfrm>
              <a:off x="39936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62"/>
            <p:cNvSpPr/>
            <p:nvPr/>
          </p:nvSpPr>
          <p:spPr>
            <a:xfrm>
              <a:off x="4511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62"/>
            <p:cNvSpPr/>
            <p:nvPr/>
          </p:nvSpPr>
          <p:spPr>
            <a:xfrm>
              <a:off x="4282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62"/>
            <p:cNvSpPr/>
            <p:nvPr/>
          </p:nvSpPr>
          <p:spPr>
            <a:xfrm>
              <a:off x="39781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62"/>
            <p:cNvSpPr/>
            <p:nvPr/>
          </p:nvSpPr>
          <p:spPr>
            <a:xfrm>
              <a:off x="39781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62"/>
            <p:cNvSpPr/>
            <p:nvPr/>
          </p:nvSpPr>
          <p:spPr>
            <a:xfrm>
              <a:off x="4740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62"/>
            <p:cNvSpPr/>
            <p:nvPr/>
          </p:nvSpPr>
          <p:spPr>
            <a:xfrm>
              <a:off x="4359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62"/>
            <p:cNvSpPr/>
            <p:nvPr/>
          </p:nvSpPr>
          <p:spPr>
            <a:xfrm>
              <a:off x="4450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62"/>
            <p:cNvSpPr/>
            <p:nvPr/>
          </p:nvSpPr>
          <p:spPr>
            <a:xfrm>
              <a:off x="36401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62"/>
            <p:cNvSpPr/>
            <p:nvPr/>
          </p:nvSpPr>
          <p:spPr>
            <a:xfrm>
              <a:off x="34447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62"/>
            <p:cNvSpPr/>
            <p:nvPr/>
          </p:nvSpPr>
          <p:spPr>
            <a:xfrm>
              <a:off x="36888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62"/>
            <p:cNvSpPr/>
            <p:nvPr/>
          </p:nvSpPr>
          <p:spPr>
            <a:xfrm>
              <a:off x="36881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23" name="Google Shape;3823;p62"/>
            <p:cNvCxnSpPr/>
            <p:nvPr/>
          </p:nvCxnSpPr>
          <p:spPr>
            <a:xfrm>
              <a:off x="3181550" y="2143750"/>
              <a:ext cx="1908900" cy="1227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824" name="Google Shape;3824;p62"/>
            <p:cNvSpPr/>
            <p:nvPr/>
          </p:nvSpPr>
          <p:spPr>
            <a:xfrm>
              <a:off x="39936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5" name="Google Shape;3825;p62"/>
          <p:cNvGrpSpPr/>
          <p:nvPr/>
        </p:nvGrpSpPr>
        <p:grpSpPr>
          <a:xfrm>
            <a:off x="6123550" y="2048825"/>
            <a:ext cx="2929595" cy="2543725"/>
            <a:chOff x="5666350" y="1439225"/>
            <a:chExt cx="2929595" cy="2543725"/>
          </a:xfrm>
        </p:grpSpPr>
        <p:cxnSp>
          <p:nvCxnSpPr>
            <p:cNvPr id="3826" name="Google Shape;3826;p62"/>
            <p:cNvCxnSpPr/>
            <p:nvPr/>
          </p:nvCxnSpPr>
          <p:spPr>
            <a:xfrm rot="10800000">
              <a:off x="58527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827" name="Google Shape;3827;p62"/>
            <p:cNvSpPr/>
            <p:nvPr/>
          </p:nvSpPr>
          <p:spPr>
            <a:xfrm>
              <a:off x="63833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62"/>
            <p:cNvSpPr/>
            <p:nvPr/>
          </p:nvSpPr>
          <p:spPr>
            <a:xfrm>
              <a:off x="65971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62"/>
            <p:cNvSpPr/>
            <p:nvPr/>
          </p:nvSpPr>
          <p:spPr>
            <a:xfrm>
              <a:off x="67347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62"/>
            <p:cNvSpPr/>
            <p:nvPr/>
          </p:nvSpPr>
          <p:spPr>
            <a:xfrm>
              <a:off x="66281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62"/>
            <p:cNvSpPr/>
            <p:nvPr/>
          </p:nvSpPr>
          <p:spPr>
            <a:xfrm>
              <a:off x="66126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62"/>
            <p:cNvSpPr/>
            <p:nvPr/>
          </p:nvSpPr>
          <p:spPr>
            <a:xfrm>
              <a:off x="6264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62"/>
            <p:cNvSpPr/>
            <p:nvPr/>
          </p:nvSpPr>
          <p:spPr>
            <a:xfrm>
              <a:off x="6355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62"/>
            <p:cNvSpPr/>
            <p:nvPr/>
          </p:nvSpPr>
          <p:spPr>
            <a:xfrm>
              <a:off x="61265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62"/>
            <p:cNvSpPr txBox="1"/>
            <p:nvPr/>
          </p:nvSpPr>
          <p:spPr>
            <a:xfrm>
              <a:off x="79904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836" name="Google Shape;3836;p62"/>
            <p:cNvSpPr txBox="1"/>
            <p:nvPr/>
          </p:nvSpPr>
          <p:spPr>
            <a:xfrm rot="-5400000">
              <a:off x="55570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3837" name="Google Shape;3837;p62"/>
            <p:cNvCxnSpPr/>
            <p:nvPr/>
          </p:nvCxnSpPr>
          <p:spPr>
            <a:xfrm rot="10800000" flipH="1">
              <a:off x="59368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38" name="Google Shape;3838;p62"/>
            <p:cNvSpPr/>
            <p:nvPr/>
          </p:nvSpPr>
          <p:spPr>
            <a:xfrm>
              <a:off x="67805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62"/>
            <p:cNvSpPr/>
            <p:nvPr/>
          </p:nvSpPr>
          <p:spPr>
            <a:xfrm>
              <a:off x="69173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62"/>
            <p:cNvSpPr/>
            <p:nvPr/>
          </p:nvSpPr>
          <p:spPr>
            <a:xfrm>
              <a:off x="6355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62"/>
            <p:cNvSpPr/>
            <p:nvPr/>
          </p:nvSpPr>
          <p:spPr>
            <a:xfrm>
              <a:off x="65689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62"/>
            <p:cNvSpPr/>
            <p:nvPr/>
          </p:nvSpPr>
          <p:spPr>
            <a:xfrm>
              <a:off x="66606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62"/>
            <p:cNvSpPr/>
            <p:nvPr/>
          </p:nvSpPr>
          <p:spPr>
            <a:xfrm>
              <a:off x="66599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62"/>
            <p:cNvSpPr/>
            <p:nvPr/>
          </p:nvSpPr>
          <p:spPr>
            <a:xfrm>
              <a:off x="69499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62"/>
            <p:cNvSpPr/>
            <p:nvPr/>
          </p:nvSpPr>
          <p:spPr>
            <a:xfrm>
              <a:off x="70416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62"/>
            <p:cNvSpPr/>
            <p:nvPr/>
          </p:nvSpPr>
          <p:spPr>
            <a:xfrm>
              <a:off x="70409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62"/>
            <p:cNvSpPr/>
            <p:nvPr/>
          </p:nvSpPr>
          <p:spPr>
            <a:xfrm>
              <a:off x="6873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62"/>
            <p:cNvSpPr/>
            <p:nvPr/>
          </p:nvSpPr>
          <p:spPr>
            <a:xfrm>
              <a:off x="69647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62"/>
            <p:cNvSpPr/>
            <p:nvPr/>
          </p:nvSpPr>
          <p:spPr>
            <a:xfrm>
              <a:off x="66451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62"/>
            <p:cNvSpPr/>
            <p:nvPr/>
          </p:nvSpPr>
          <p:spPr>
            <a:xfrm>
              <a:off x="6416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62"/>
            <p:cNvSpPr/>
            <p:nvPr/>
          </p:nvSpPr>
          <p:spPr>
            <a:xfrm>
              <a:off x="6508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62"/>
            <p:cNvSpPr/>
            <p:nvPr/>
          </p:nvSpPr>
          <p:spPr>
            <a:xfrm>
              <a:off x="63078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62"/>
            <p:cNvSpPr/>
            <p:nvPr/>
          </p:nvSpPr>
          <p:spPr>
            <a:xfrm>
              <a:off x="63403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62"/>
            <p:cNvSpPr/>
            <p:nvPr/>
          </p:nvSpPr>
          <p:spPr>
            <a:xfrm>
              <a:off x="64313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62"/>
            <p:cNvSpPr/>
            <p:nvPr/>
          </p:nvSpPr>
          <p:spPr>
            <a:xfrm>
              <a:off x="65082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62"/>
            <p:cNvSpPr/>
            <p:nvPr/>
          </p:nvSpPr>
          <p:spPr>
            <a:xfrm>
              <a:off x="7651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62"/>
            <p:cNvSpPr/>
            <p:nvPr/>
          </p:nvSpPr>
          <p:spPr>
            <a:xfrm>
              <a:off x="74226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62"/>
            <p:cNvSpPr/>
            <p:nvPr/>
          </p:nvSpPr>
          <p:spPr>
            <a:xfrm>
              <a:off x="72547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62"/>
            <p:cNvSpPr/>
            <p:nvPr/>
          </p:nvSpPr>
          <p:spPr>
            <a:xfrm>
              <a:off x="74226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62"/>
            <p:cNvSpPr/>
            <p:nvPr/>
          </p:nvSpPr>
          <p:spPr>
            <a:xfrm>
              <a:off x="71785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62"/>
            <p:cNvSpPr/>
            <p:nvPr/>
          </p:nvSpPr>
          <p:spPr>
            <a:xfrm>
              <a:off x="73464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62"/>
            <p:cNvSpPr/>
            <p:nvPr/>
          </p:nvSpPr>
          <p:spPr>
            <a:xfrm>
              <a:off x="7178516" y="2690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62"/>
            <p:cNvSpPr/>
            <p:nvPr/>
          </p:nvSpPr>
          <p:spPr>
            <a:xfrm>
              <a:off x="73464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62"/>
            <p:cNvSpPr/>
            <p:nvPr/>
          </p:nvSpPr>
          <p:spPr>
            <a:xfrm>
              <a:off x="69329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62"/>
            <p:cNvSpPr/>
            <p:nvPr/>
          </p:nvSpPr>
          <p:spPr>
            <a:xfrm>
              <a:off x="71459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62"/>
            <p:cNvSpPr/>
            <p:nvPr/>
          </p:nvSpPr>
          <p:spPr>
            <a:xfrm>
              <a:off x="71460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62"/>
            <p:cNvSpPr/>
            <p:nvPr/>
          </p:nvSpPr>
          <p:spPr>
            <a:xfrm>
              <a:off x="71171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62"/>
            <p:cNvSpPr/>
            <p:nvPr/>
          </p:nvSpPr>
          <p:spPr>
            <a:xfrm>
              <a:off x="70416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62"/>
            <p:cNvSpPr/>
            <p:nvPr/>
          </p:nvSpPr>
          <p:spPr>
            <a:xfrm>
              <a:off x="67213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62"/>
            <p:cNvSpPr/>
            <p:nvPr/>
          </p:nvSpPr>
          <p:spPr>
            <a:xfrm>
              <a:off x="68130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62"/>
            <p:cNvSpPr/>
            <p:nvPr/>
          </p:nvSpPr>
          <p:spPr>
            <a:xfrm>
              <a:off x="7330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62"/>
            <p:cNvSpPr/>
            <p:nvPr/>
          </p:nvSpPr>
          <p:spPr>
            <a:xfrm>
              <a:off x="71023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62"/>
            <p:cNvSpPr/>
            <p:nvPr/>
          </p:nvSpPr>
          <p:spPr>
            <a:xfrm>
              <a:off x="67975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62"/>
            <p:cNvSpPr/>
            <p:nvPr/>
          </p:nvSpPr>
          <p:spPr>
            <a:xfrm>
              <a:off x="69654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62"/>
            <p:cNvSpPr/>
            <p:nvPr/>
          </p:nvSpPr>
          <p:spPr>
            <a:xfrm>
              <a:off x="67975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62"/>
            <p:cNvSpPr/>
            <p:nvPr/>
          </p:nvSpPr>
          <p:spPr>
            <a:xfrm>
              <a:off x="7559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62"/>
            <p:cNvSpPr/>
            <p:nvPr/>
          </p:nvSpPr>
          <p:spPr>
            <a:xfrm>
              <a:off x="7178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62"/>
            <p:cNvSpPr/>
            <p:nvPr/>
          </p:nvSpPr>
          <p:spPr>
            <a:xfrm>
              <a:off x="7270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62"/>
            <p:cNvSpPr/>
            <p:nvPr/>
          </p:nvSpPr>
          <p:spPr>
            <a:xfrm>
              <a:off x="64595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62"/>
            <p:cNvSpPr/>
            <p:nvPr/>
          </p:nvSpPr>
          <p:spPr>
            <a:xfrm>
              <a:off x="62641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62"/>
            <p:cNvSpPr/>
            <p:nvPr/>
          </p:nvSpPr>
          <p:spPr>
            <a:xfrm>
              <a:off x="65082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62"/>
            <p:cNvSpPr/>
            <p:nvPr/>
          </p:nvSpPr>
          <p:spPr>
            <a:xfrm>
              <a:off x="65075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62"/>
            <p:cNvSpPr/>
            <p:nvPr/>
          </p:nvSpPr>
          <p:spPr>
            <a:xfrm>
              <a:off x="68130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4" name="Google Shape;3884;p62"/>
            <p:cNvCxnSpPr>
              <a:endCxn id="3847" idx="3"/>
            </p:cNvCxnSpPr>
            <p:nvPr/>
          </p:nvCxnSpPr>
          <p:spPr>
            <a:xfrm>
              <a:off x="6059991" y="2106013"/>
              <a:ext cx="822600" cy="268500"/>
            </a:xfrm>
            <a:prstGeom prst="curvedConnector4">
              <a:avLst>
                <a:gd name="adj1" fmla="val 49461"/>
                <a:gd name="adj2" fmla="val 157937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885" name="Google Shape;3885;p62"/>
            <p:cNvCxnSpPr>
              <a:stCxn id="3847" idx="4"/>
              <a:endCxn id="3862" idx="1"/>
            </p:cNvCxnSpPr>
            <p:nvPr/>
          </p:nvCxnSpPr>
          <p:spPr>
            <a:xfrm rot="-5400000" flipH="1">
              <a:off x="6887666" y="2401978"/>
              <a:ext cx="316200" cy="283500"/>
            </a:xfrm>
            <a:prstGeom prst="curvedConnector3">
              <a:avLst>
                <a:gd name="adj1" fmla="val 48245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886" name="Google Shape;3886;p62"/>
            <p:cNvCxnSpPr>
              <a:stCxn id="3862" idx="6"/>
              <a:endCxn id="3860" idx="2"/>
            </p:cNvCxnSpPr>
            <p:nvPr/>
          </p:nvCxnSpPr>
          <p:spPr>
            <a:xfrm flipH="1">
              <a:off x="7178516" y="2728678"/>
              <a:ext cx="60600" cy="228600"/>
            </a:xfrm>
            <a:prstGeom prst="curvedConnector5">
              <a:avLst>
                <a:gd name="adj1" fmla="val -392946"/>
                <a:gd name="adj2" fmla="val 50000"/>
                <a:gd name="adj3" fmla="val 49294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887" name="Google Shape;3887;p62"/>
            <p:cNvCxnSpPr>
              <a:stCxn id="3860" idx="5"/>
              <a:endCxn id="3866" idx="2"/>
            </p:cNvCxnSpPr>
            <p:nvPr/>
          </p:nvCxnSpPr>
          <p:spPr>
            <a:xfrm rot="5400000">
              <a:off x="7076041" y="3054013"/>
              <a:ext cx="224100" cy="84300"/>
            </a:xfrm>
            <a:prstGeom prst="curvedConnector4">
              <a:avLst>
                <a:gd name="adj1" fmla="val 44024"/>
                <a:gd name="adj2" fmla="val 38233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888" name="Google Shape;3888;p62"/>
            <p:cNvCxnSpPr>
              <a:stCxn id="3866" idx="6"/>
            </p:cNvCxnSpPr>
            <p:nvPr/>
          </p:nvCxnSpPr>
          <p:spPr>
            <a:xfrm>
              <a:off x="7206657" y="3208263"/>
              <a:ext cx="103200" cy="359700"/>
            </a:xfrm>
            <a:prstGeom prst="curvedConnector2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889" name="Google Shape;3889;p62"/>
          <p:cNvSpPr txBox="1"/>
          <p:nvPr/>
        </p:nvSpPr>
        <p:spPr>
          <a:xfrm>
            <a:off x="2834125" y="4540375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Train-Dev-Test vs. Model fitting</a:t>
            </a:r>
          </a:p>
        </p:txBody>
      </p:sp>
      <p:sp>
        <p:nvSpPr>
          <p:cNvPr id="3890" name="Google Shape;3890;p62"/>
          <p:cNvSpPr txBox="1"/>
          <p:nvPr/>
        </p:nvSpPr>
        <p:spPr>
          <a:xfrm>
            <a:off x="871125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Underfitting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891" name="Google Shape;3891;p62"/>
          <p:cNvSpPr txBox="1"/>
          <p:nvPr/>
        </p:nvSpPr>
        <p:spPr>
          <a:xfrm>
            <a:off x="384905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Good fit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892" name="Google Shape;3892;p62"/>
          <p:cNvSpPr txBox="1"/>
          <p:nvPr/>
        </p:nvSpPr>
        <p:spPr>
          <a:xfrm>
            <a:off x="694060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Overfitting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93400" y="161200"/>
            <a:ext cx="811500" cy="780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1316700" y="161200"/>
            <a:ext cx="811500" cy="780600"/>
          </a:xfrm>
          <a:prstGeom prst="ellipse">
            <a:avLst/>
          </a:prstGeom>
          <a:gradFill>
            <a:gsLst>
              <a:gs pos="0">
                <a:srgbClr val="E9D4F7"/>
              </a:gs>
              <a:gs pos="100000">
                <a:srgbClr val="E8B7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2240000" y="161200"/>
            <a:ext cx="811500" cy="780600"/>
          </a:xfrm>
          <a:prstGeom prst="ellipse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32069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4173800" y="161200"/>
            <a:ext cx="811500" cy="7806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140700" y="16120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6107600" y="161200"/>
            <a:ext cx="811500" cy="780600"/>
          </a:xfrm>
          <a:prstGeom prst="ellipse">
            <a:avLst/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7074500" y="161200"/>
            <a:ext cx="811500" cy="780600"/>
          </a:xfrm>
          <a:prstGeom prst="ellipse">
            <a:avLst/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80414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393400" y="1082025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393400" y="200285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93400" y="2977450"/>
            <a:ext cx="811500" cy="780600"/>
          </a:xfrm>
          <a:prstGeom prst="ellipse">
            <a:avLst/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698631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393400" y="3898300"/>
            <a:ext cx="811500" cy="780600"/>
          </a:xfrm>
          <a:prstGeom prst="ellipse">
            <a:avLst/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7" name="Google Shape;3897;p63"/>
          <p:cNvGrpSpPr/>
          <p:nvPr/>
        </p:nvGrpSpPr>
        <p:grpSpPr>
          <a:xfrm>
            <a:off x="216200" y="209553"/>
            <a:ext cx="6225127" cy="1733100"/>
            <a:chOff x="1283000" y="2571753"/>
            <a:chExt cx="6225127" cy="1733100"/>
          </a:xfrm>
        </p:grpSpPr>
        <p:sp>
          <p:nvSpPr>
            <p:cNvPr id="3898" name="Google Shape;3898;p63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899" name="Google Shape;3899;p63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00" name="Google Shape;3900;p63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01" name="Google Shape;3901;p63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02" name="Google Shape;3902;p63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03" name="Google Shape;3903;p63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04" name="Google Shape;3904;p63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05" name="Google Shape;3905;p63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06" name="Google Shape;3906;p63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07" name="Google Shape;3907;p63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08" name="Google Shape;3908;p63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09" name="Google Shape;3909;p63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10" name="Google Shape;3910;p63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11" name="Google Shape;3911;p63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12" name="Google Shape;3912;p63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913" name="Google Shape;3913;p63"/>
            <p:cNvCxnSpPr>
              <a:stCxn id="3898" idx="6"/>
              <a:endCxn id="3901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4" name="Google Shape;3914;p63"/>
            <p:cNvCxnSpPr>
              <a:stCxn id="3898" idx="6"/>
              <a:endCxn id="3902" idx="2"/>
            </p:cNvCxnSpPr>
            <p:nvPr/>
          </p:nvCxnSpPr>
          <p:spPr>
            <a:xfrm>
              <a:off x="2652652" y="2809353"/>
              <a:ext cx="4710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5" name="Google Shape;3915;p63"/>
            <p:cNvCxnSpPr>
              <a:stCxn id="3899" idx="6"/>
              <a:endCxn id="3901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6" name="Google Shape;3916;p63"/>
            <p:cNvCxnSpPr>
              <a:stCxn id="3899" idx="6"/>
              <a:endCxn id="3902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7" name="Google Shape;3917;p63"/>
            <p:cNvCxnSpPr>
              <a:stCxn id="3899" idx="6"/>
              <a:endCxn id="3903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18" name="Google Shape;3918;p63"/>
            <p:cNvCxnSpPr>
              <a:stCxn id="3900" idx="6"/>
              <a:endCxn id="3901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9" name="Google Shape;3919;p63"/>
            <p:cNvCxnSpPr>
              <a:stCxn id="3900" idx="6"/>
              <a:endCxn id="3902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20" name="Google Shape;3920;p63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21" name="Google Shape;3921;p63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22" name="Google Shape;3922;p63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23" name="Google Shape;3923;p63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24" name="Google Shape;3924;p63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25" name="Google Shape;3925;p63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26" name="Google Shape;3926;p63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27" name="Google Shape;3927;p63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28" name="Google Shape;3928;p63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29" name="Google Shape;3929;p63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30" name="Google Shape;3930;p63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31" name="Google Shape;3931;p63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32" name="Google Shape;3932;p63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933" name="Google Shape;3933;p63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4" name="Google Shape;3934;p63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5" name="Google Shape;3935;p63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936" name="Google Shape;3936;p63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7" name="Google Shape;3937;p63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8" name="Google Shape;3938;p63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39" name="Google Shape;3939;p63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40" name="Google Shape;3940;p63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41" name="Google Shape;3941;p63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2" name="Google Shape;3942;p63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3" name="Google Shape;3943;p63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4" name="Google Shape;3944;p63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5" name="Google Shape;3945;p63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6" name="Google Shape;3946;p63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7" name="Google Shape;3947;p63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8" name="Google Shape;3948;p63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9" name="Google Shape;3949;p63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0" name="Google Shape;3950;p63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1" name="Google Shape;3951;p63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2" name="Google Shape;3952;p63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3" name="Google Shape;3953;p63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4" name="Google Shape;3954;p63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5" name="Google Shape;3955;p63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56" name="Google Shape;3956;p63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957" name="Google Shape;3957;p63"/>
            <p:cNvCxnSpPr>
              <a:stCxn id="3910" idx="6"/>
              <a:endCxn id="3956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8" name="Google Shape;3958;p63"/>
            <p:cNvCxnSpPr>
              <a:stCxn id="3911" idx="6"/>
              <a:endCxn id="3956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9" name="Google Shape;3959;p63"/>
            <p:cNvCxnSpPr>
              <a:stCxn id="3912" idx="6"/>
              <a:endCxn id="3956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60" name="Google Shape;3960;p63"/>
            <p:cNvCxnSpPr>
              <a:stCxn id="3956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61" name="Google Shape;3961;p63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962" name="Google Shape;3962;p63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[3]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3963" name="Google Shape;3963;p63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3964" name="Google Shape;3964;p63"/>
            <p:cNvCxnSpPr>
              <a:endCxn id="3903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965" name="Google Shape;3965;p63"/>
            <p:cNvCxnSpPr>
              <a:stCxn id="3900" idx="6"/>
              <a:endCxn id="3903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966" name="Google Shape;3966;p63"/>
          <p:cNvSpPr txBox="1"/>
          <p:nvPr/>
        </p:nvSpPr>
        <p:spPr>
          <a:xfrm>
            <a:off x="6504425" y="932250"/>
            <a:ext cx="467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967" name="Google Shape;3967;p63"/>
          <p:cNvCxnSpPr/>
          <p:nvPr/>
        </p:nvCxnSpPr>
        <p:spPr>
          <a:xfrm rot="10800000">
            <a:off x="1814145" y="4620452"/>
            <a:ext cx="18288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968" name="Google Shape;3968;p63"/>
          <p:cNvSpPr/>
          <p:nvPr/>
        </p:nvSpPr>
        <p:spPr>
          <a:xfrm>
            <a:off x="2344750" y="4131782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63"/>
          <p:cNvSpPr/>
          <p:nvPr/>
        </p:nvSpPr>
        <p:spPr>
          <a:xfrm>
            <a:off x="2589580" y="412059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63"/>
          <p:cNvSpPr/>
          <p:nvPr/>
        </p:nvSpPr>
        <p:spPr>
          <a:xfrm>
            <a:off x="2574057" y="39323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63"/>
          <p:cNvSpPr/>
          <p:nvPr/>
        </p:nvSpPr>
        <p:spPr>
          <a:xfrm>
            <a:off x="22255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63"/>
          <p:cNvSpPr/>
          <p:nvPr/>
        </p:nvSpPr>
        <p:spPr>
          <a:xfrm>
            <a:off x="23172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63"/>
          <p:cNvSpPr/>
          <p:nvPr/>
        </p:nvSpPr>
        <p:spPr>
          <a:xfrm>
            <a:off x="2087932" y="3634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63"/>
          <p:cNvSpPr txBox="1"/>
          <p:nvPr/>
        </p:nvSpPr>
        <p:spPr>
          <a:xfrm>
            <a:off x="2960525" y="4529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x1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3975" name="Google Shape;3975;p63"/>
          <p:cNvSpPr txBox="1"/>
          <p:nvPr/>
        </p:nvSpPr>
        <p:spPr>
          <a:xfrm rot="-5400000">
            <a:off x="1518400" y="3316275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x2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3976" name="Google Shape;3976;p63"/>
          <p:cNvCxnSpPr/>
          <p:nvPr/>
        </p:nvCxnSpPr>
        <p:spPr>
          <a:xfrm rot="10800000" flipH="1">
            <a:off x="1898275" y="2498825"/>
            <a:ext cx="12000" cy="224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7" name="Google Shape;3977;p63"/>
          <p:cNvSpPr/>
          <p:nvPr/>
        </p:nvSpPr>
        <p:spPr>
          <a:xfrm>
            <a:off x="2878782" y="413176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63"/>
          <p:cNvSpPr/>
          <p:nvPr/>
        </p:nvSpPr>
        <p:spPr>
          <a:xfrm>
            <a:off x="23165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63"/>
          <p:cNvSpPr/>
          <p:nvPr/>
        </p:nvSpPr>
        <p:spPr>
          <a:xfrm>
            <a:off x="2530316" y="3605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63"/>
          <p:cNvSpPr/>
          <p:nvPr/>
        </p:nvSpPr>
        <p:spPr>
          <a:xfrm>
            <a:off x="26220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63"/>
          <p:cNvSpPr/>
          <p:nvPr/>
        </p:nvSpPr>
        <p:spPr>
          <a:xfrm>
            <a:off x="2621332" y="3786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63"/>
          <p:cNvSpPr/>
          <p:nvPr/>
        </p:nvSpPr>
        <p:spPr>
          <a:xfrm>
            <a:off x="29113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63"/>
          <p:cNvSpPr/>
          <p:nvPr/>
        </p:nvSpPr>
        <p:spPr>
          <a:xfrm>
            <a:off x="30030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63"/>
          <p:cNvSpPr/>
          <p:nvPr/>
        </p:nvSpPr>
        <p:spPr>
          <a:xfrm>
            <a:off x="30023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63"/>
          <p:cNvSpPr/>
          <p:nvPr/>
        </p:nvSpPr>
        <p:spPr>
          <a:xfrm>
            <a:off x="28351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63"/>
          <p:cNvSpPr/>
          <p:nvPr/>
        </p:nvSpPr>
        <p:spPr>
          <a:xfrm>
            <a:off x="29261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63"/>
          <p:cNvSpPr/>
          <p:nvPr/>
        </p:nvSpPr>
        <p:spPr>
          <a:xfrm>
            <a:off x="26065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63"/>
          <p:cNvSpPr/>
          <p:nvPr/>
        </p:nvSpPr>
        <p:spPr>
          <a:xfrm>
            <a:off x="24541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63"/>
          <p:cNvSpPr/>
          <p:nvPr/>
        </p:nvSpPr>
        <p:spPr>
          <a:xfrm>
            <a:off x="25458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0" name="Google Shape;3990;p63"/>
          <p:cNvSpPr/>
          <p:nvPr/>
        </p:nvSpPr>
        <p:spPr>
          <a:xfrm>
            <a:off x="2269257" y="33989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63"/>
          <p:cNvSpPr/>
          <p:nvPr/>
        </p:nvSpPr>
        <p:spPr>
          <a:xfrm>
            <a:off x="23017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2" name="Google Shape;3992;p63"/>
          <p:cNvSpPr/>
          <p:nvPr/>
        </p:nvSpPr>
        <p:spPr>
          <a:xfrm>
            <a:off x="23927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63"/>
          <p:cNvSpPr/>
          <p:nvPr/>
        </p:nvSpPr>
        <p:spPr>
          <a:xfrm>
            <a:off x="24696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63"/>
          <p:cNvSpPr/>
          <p:nvPr/>
        </p:nvSpPr>
        <p:spPr>
          <a:xfrm>
            <a:off x="33078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63"/>
          <p:cNvSpPr/>
          <p:nvPr/>
        </p:nvSpPr>
        <p:spPr>
          <a:xfrm>
            <a:off x="3139916" y="3452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6" name="Google Shape;3996;p63"/>
          <p:cNvSpPr/>
          <p:nvPr/>
        </p:nvSpPr>
        <p:spPr>
          <a:xfrm>
            <a:off x="3307839" y="3235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63"/>
          <p:cNvSpPr/>
          <p:nvPr/>
        </p:nvSpPr>
        <p:spPr>
          <a:xfrm>
            <a:off x="3063716" y="3986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63"/>
          <p:cNvSpPr/>
          <p:nvPr/>
        </p:nvSpPr>
        <p:spPr>
          <a:xfrm>
            <a:off x="32316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9" name="Google Shape;3999;p63"/>
          <p:cNvSpPr/>
          <p:nvPr/>
        </p:nvSpPr>
        <p:spPr>
          <a:xfrm>
            <a:off x="3139916" y="3833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0" name="Google Shape;4000;p63"/>
          <p:cNvSpPr/>
          <p:nvPr/>
        </p:nvSpPr>
        <p:spPr>
          <a:xfrm>
            <a:off x="3231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63"/>
          <p:cNvSpPr/>
          <p:nvPr/>
        </p:nvSpPr>
        <p:spPr>
          <a:xfrm>
            <a:off x="3154732" y="4167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63"/>
          <p:cNvSpPr/>
          <p:nvPr/>
        </p:nvSpPr>
        <p:spPr>
          <a:xfrm>
            <a:off x="2926839" y="3997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63"/>
          <p:cNvSpPr/>
          <p:nvPr/>
        </p:nvSpPr>
        <p:spPr>
          <a:xfrm>
            <a:off x="2682716" y="3071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63"/>
          <p:cNvSpPr/>
          <p:nvPr/>
        </p:nvSpPr>
        <p:spPr>
          <a:xfrm>
            <a:off x="28506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63"/>
          <p:cNvSpPr/>
          <p:nvPr/>
        </p:nvSpPr>
        <p:spPr>
          <a:xfrm>
            <a:off x="32161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63"/>
          <p:cNvSpPr/>
          <p:nvPr/>
        </p:nvSpPr>
        <p:spPr>
          <a:xfrm>
            <a:off x="29875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63"/>
          <p:cNvSpPr/>
          <p:nvPr/>
        </p:nvSpPr>
        <p:spPr>
          <a:xfrm>
            <a:off x="2835116" y="2843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63"/>
          <p:cNvSpPr/>
          <p:nvPr/>
        </p:nvSpPr>
        <p:spPr>
          <a:xfrm>
            <a:off x="3003039" y="2854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63"/>
          <p:cNvSpPr/>
          <p:nvPr/>
        </p:nvSpPr>
        <p:spPr>
          <a:xfrm>
            <a:off x="2758916" y="3528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63"/>
          <p:cNvSpPr/>
          <p:nvPr/>
        </p:nvSpPr>
        <p:spPr>
          <a:xfrm>
            <a:off x="30637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63"/>
          <p:cNvSpPr/>
          <p:nvPr/>
        </p:nvSpPr>
        <p:spPr>
          <a:xfrm>
            <a:off x="31554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63"/>
          <p:cNvSpPr/>
          <p:nvPr/>
        </p:nvSpPr>
        <p:spPr>
          <a:xfrm>
            <a:off x="2225516" y="3909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63"/>
          <p:cNvSpPr/>
          <p:nvPr/>
        </p:nvSpPr>
        <p:spPr>
          <a:xfrm>
            <a:off x="2469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63"/>
          <p:cNvSpPr/>
          <p:nvPr/>
        </p:nvSpPr>
        <p:spPr>
          <a:xfrm>
            <a:off x="2468932" y="4015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63"/>
          <p:cNvSpPr/>
          <p:nvPr/>
        </p:nvSpPr>
        <p:spPr>
          <a:xfrm>
            <a:off x="27744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16" name="Google Shape;4016;p63"/>
          <p:cNvCxnSpPr/>
          <p:nvPr/>
        </p:nvCxnSpPr>
        <p:spPr>
          <a:xfrm>
            <a:off x="1849075" y="43472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7" name="Google Shape;4017;p63"/>
          <p:cNvCxnSpPr/>
          <p:nvPr/>
        </p:nvCxnSpPr>
        <p:spPr>
          <a:xfrm>
            <a:off x="1849075" y="26708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8" name="Google Shape;4018;p63"/>
          <p:cNvSpPr/>
          <p:nvPr/>
        </p:nvSpPr>
        <p:spPr>
          <a:xfrm>
            <a:off x="2004656" y="2764814"/>
            <a:ext cx="1455725" cy="1573875"/>
          </a:xfrm>
          <a:custGeom>
            <a:avLst/>
            <a:gdLst/>
            <a:ahLst/>
            <a:cxnLst/>
            <a:rect l="l" t="t" r="r" b="b"/>
            <a:pathLst>
              <a:path w="58229" h="62955" extrusionOk="0">
                <a:moveTo>
                  <a:pt x="5923" y="54508"/>
                </a:moveTo>
                <a:cubicBezTo>
                  <a:pt x="3903" y="50821"/>
                  <a:pt x="-1551" y="45671"/>
                  <a:pt x="469" y="37540"/>
                </a:cubicBezTo>
                <a:cubicBezTo>
                  <a:pt x="2489" y="29410"/>
                  <a:pt x="10418" y="11684"/>
                  <a:pt x="18044" y="5725"/>
                </a:cubicBezTo>
                <a:cubicBezTo>
                  <a:pt x="25670" y="-234"/>
                  <a:pt x="39557" y="-1345"/>
                  <a:pt x="46223" y="1786"/>
                </a:cubicBezTo>
                <a:cubicBezTo>
                  <a:pt x="52889" y="4917"/>
                  <a:pt x="57434" y="14764"/>
                  <a:pt x="58040" y="24511"/>
                </a:cubicBezTo>
                <a:cubicBezTo>
                  <a:pt x="58646" y="34258"/>
                  <a:pt x="57434" y="54408"/>
                  <a:pt x="49859" y="60266"/>
                </a:cubicBezTo>
                <a:cubicBezTo>
                  <a:pt x="42284" y="66124"/>
                  <a:pt x="19912" y="60620"/>
                  <a:pt x="12589" y="59660"/>
                </a:cubicBezTo>
                <a:cubicBezTo>
                  <a:pt x="5266" y="58700"/>
                  <a:pt x="7943" y="58195"/>
                  <a:pt x="5923" y="54508"/>
                </a:cubicBez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4019" name="Google Shape;4019;p63"/>
          <p:cNvCxnSpPr/>
          <p:nvPr/>
        </p:nvCxnSpPr>
        <p:spPr>
          <a:xfrm>
            <a:off x="20391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0" name="Google Shape;4020;p63"/>
          <p:cNvCxnSpPr/>
          <p:nvPr/>
        </p:nvCxnSpPr>
        <p:spPr>
          <a:xfrm>
            <a:off x="34107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21" name="Google Shape;4021;p63"/>
          <p:cNvGrpSpPr/>
          <p:nvPr/>
        </p:nvGrpSpPr>
        <p:grpSpPr>
          <a:xfrm>
            <a:off x="4732470" y="2728665"/>
            <a:ext cx="1828800" cy="1828800"/>
            <a:chOff x="3185745" y="2892265"/>
            <a:chExt cx="1828800" cy="1828800"/>
          </a:xfrm>
        </p:grpSpPr>
        <p:cxnSp>
          <p:nvCxnSpPr>
            <p:cNvPr id="4022" name="Google Shape;4022;p63"/>
            <p:cNvCxnSpPr/>
            <p:nvPr/>
          </p:nvCxnSpPr>
          <p:spPr>
            <a:xfrm rot="10800000">
              <a:off x="3185745" y="3862276"/>
              <a:ext cx="1828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4023" name="Google Shape;4023;p63"/>
            <p:cNvCxnSpPr/>
            <p:nvPr/>
          </p:nvCxnSpPr>
          <p:spPr>
            <a:xfrm rot="10800000" flipH="1">
              <a:off x="4096388" y="2892265"/>
              <a:ext cx="7500" cy="18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4024" name="Google Shape;4024;p63"/>
          <p:cNvGrpSpPr/>
          <p:nvPr/>
        </p:nvGrpSpPr>
        <p:grpSpPr>
          <a:xfrm>
            <a:off x="5100981" y="3145578"/>
            <a:ext cx="1091794" cy="995004"/>
            <a:chOff x="3376256" y="3069614"/>
            <a:chExt cx="1455725" cy="1573875"/>
          </a:xfrm>
        </p:grpSpPr>
        <p:sp>
          <p:nvSpPr>
            <p:cNvPr id="4025" name="Google Shape;4025;p63"/>
            <p:cNvSpPr/>
            <p:nvPr/>
          </p:nvSpPr>
          <p:spPr>
            <a:xfrm>
              <a:off x="3716350" y="4436582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63"/>
            <p:cNvSpPr/>
            <p:nvPr/>
          </p:nvSpPr>
          <p:spPr>
            <a:xfrm>
              <a:off x="3961180" y="442539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63"/>
            <p:cNvSpPr/>
            <p:nvPr/>
          </p:nvSpPr>
          <p:spPr>
            <a:xfrm>
              <a:off x="3945657" y="42371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63"/>
            <p:cNvSpPr/>
            <p:nvPr/>
          </p:nvSpPr>
          <p:spPr>
            <a:xfrm>
              <a:off x="35971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63"/>
            <p:cNvSpPr/>
            <p:nvPr/>
          </p:nvSpPr>
          <p:spPr>
            <a:xfrm>
              <a:off x="36888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63"/>
            <p:cNvSpPr/>
            <p:nvPr/>
          </p:nvSpPr>
          <p:spPr>
            <a:xfrm>
              <a:off x="3459532" y="3939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63"/>
            <p:cNvSpPr/>
            <p:nvPr/>
          </p:nvSpPr>
          <p:spPr>
            <a:xfrm>
              <a:off x="4250382" y="443656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63"/>
            <p:cNvSpPr/>
            <p:nvPr/>
          </p:nvSpPr>
          <p:spPr>
            <a:xfrm>
              <a:off x="36881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63"/>
            <p:cNvSpPr/>
            <p:nvPr/>
          </p:nvSpPr>
          <p:spPr>
            <a:xfrm>
              <a:off x="3901916" y="3909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63"/>
            <p:cNvSpPr/>
            <p:nvPr/>
          </p:nvSpPr>
          <p:spPr>
            <a:xfrm>
              <a:off x="39936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63"/>
            <p:cNvSpPr/>
            <p:nvPr/>
          </p:nvSpPr>
          <p:spPr>
            <a:xfrm>
              <a:off x="3992932" y="4091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63"/>
            <p:cNvSpPr/>
            <p:nvPr/>
          </p:nvSpPr>
          <p:spPr>
            <a:xfrm>
              <a:off x="42829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63"/>
            <p:cNvSpPr/>
            <p:nvPr/>
          </p:nvSpPr>
          <p:spPr>
            <a:xfrm>
              <a:off x="43746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63"/>
            <p:cNvSpPr/>
            <p:nvPr/>
          </p:nvSpPr>
          <p:spPr>
            <a:xfrm>
              <a:off x="43739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63"/>
            <p:cNvSpPr/>
            <p:nvPr/>
          </p:nvSpPr>
          <p:spPr>
            <a:xfrm>
              <a:off x="42067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63"/>
            <p:cNvSpPr/>
            <p:nvPr/>
          </p:nvSpPr>
          <p:spPr>
            <a:xfrm>
              <a:off x="42977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63"/>
            <p:cNvSpPr/>
            <p:nvPr/>
          </p:nvSpPr>
          <p:spPr>
            <a:xfrm>
              <a:off x="39781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63"/>
            <p:cNvSpPr/>
            <p:nvPr/>
          </p:nvSpPr>
          <p:spPr>
            <a:xfrm>
              <a:off x="38257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63"/>
            <p:cNvSpPr/>
            <p:nvPr/>
          </p:nvSpPr>
          <p:spPr>
            <a:xfrm>
              <a:off x="39174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63"/>
            <p:cNvSpPr/>
            <p:nvPr/>
          </p:nvSpPr>
          <p:spPr>
            <a:xfrm>
              <a:off x="3640857" y="37037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63"/>
            <p:cNvSpPr/>
            <p:nvPr/>
          </p:nvSpPr>
          <p:spPr>
            <a:xfrm>
              <a:off x="36733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63"/>
            <p:cNvSpPr/>
            <p:nvPr/>
          </p:nvSpPr>
          <p:spPr>
            <a:xfrm>
              <a:off x="37643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63"/>
            <p:cNvSpPr/>
            <p:nvPr/>
          </p:nvSpPr>
          <p:spPr>
            <a:xfrm>
              <a:off x="38412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63"/>
            <p:cNvSpPr/>
            <p:nvPr/>
          </p:nvSpPr>
          <p:spPr>
            <a:xfrm>
              <a:off x="46794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63"/>
            <p:cNvSpPr/>
            <p:nvPr/>
          </p:nvSpPr>
          <p:spPr>
            <a:xfrm>
              <a:off x="4511516" y="3757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63"/>
            <p:cNvSpPr/>
            <p:nvPr/>
          </p:nvSpPr>
          <p:spPr>
            <a:xfrm>
              <a:off x="4679439" y="3540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63"/>
            <p:cNvSpPr/>
            <p:nvPr/>
          </p:nvSpPr>
          <p:spPr>
            <a:xfrm>
              <a:off x="4435316" y="4290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63"/>
            <p:cNvSpPr/>
            <p:nvPr/>
          </p:nvSpPr>
          <p:spPr>
            <a:xfrm>
              <a:off x="46032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63"/>
            <p:cNvSpPr/>
            <p:nvPr/>
          </p:nvSpPr>
          <p:spPr>
            <a:xfrm>
              <a:off x="4511516" y="4138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63"/>
            <p:cNvSpPr/>
            <p:nvPr/>
          </p:nvSpPr>
          <p:spPr>
            <a:xfrm>
              <a:off x="4603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63"/>
            <p:cNvSpPr/>
            <p:nvPr/>
          </p:nvSpPr>
          <p:spPr>
            <a:xfrm>
              <a:off x="4526332" y="4472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63"/>
            <p:cNvSpPr/>
            <p:nvPr/>
          </p:nvSpPr>
          <p:spPr>
            <a:xfrm>
              <a:off x="4298439" y="4302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63"/>
            <p:cNvSpPr/>
            <p:nvPr/>
          </p:nvSpPr>
          <p:spPr>
            <a:xfrm>
              <a:off x="4054316" y="3376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63"/>
            <p:cNvSpPr/>
            <p:nvPr/>
          </p:nvSpPr>
          <p:spPr>
            <a:xfrm>
              <a:off x="42222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63"/>
            <p:cNvSpPr/>
            <p:nvPr/>
          </p:nvSpPr>
          <p:spPr>
            <a:xfrm>
              <a:off x="45877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63"/>
            <p:cNvSpPr/>
            <p:nvPr/>
          </p:nvSpPr>
          <p:spPr>
            <a:xfrm>
              <a:off x="43591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63"/>
            <p:cNvSpPr/>
            <p:nvPr/>
          </p:nvSpPr>
          <p:spPr>
            <a:xfrm>
              <a:off x="4206716" y="3147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63"/>
            <p:cNvSpPr/>
            <p:nvPr/>
          </p:nvSpPr>
          <p:spPr>
            <a:xfrm>
              <a:off x="4374639" y="3159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63"/>
            <p:cNvSpPr/>
            <p:nvPr/>
          </p:nvSpPr>
          <p:spPr>
            <a:xfrm>
              <a:off x="4130516" y="3833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63"/>
            <p:cNvSpPr/>
            <p:nvPr/>
          </p:nvSpPr>
          <p:spPr>
            <a:xfrm>
              <a:off x="44353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63"/>
            <p:cNvSpPr/>
            <p:nvPr/>
          </p:nvSpPr>
          <p:spPr>
            <a:xfrm>
              <a:off x="45270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63"/>
            <p:cNvSpPr/>
            <p:nvPr/>
          </p:nvSpPr>
          <p:spPr>
            <a:xfrm>
              <a:off x="3597116" y="4214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63"/>
            <p:cNvSpPr/>
            <p:nvPr/>
          </p:nvSpPr>
          <p:spPr>
            <a:xfrm>
              <a:off x="3841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63"/>
            <p:cNvSpPr/>
            <p:nvPr/>
          </p:nvSpPr>
          <p:spPr>
            <a:xfrm>
              <a:off x="3840532" y="4320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63"/>
            <p:cNvSpPr/>
            <p:nvPr/>
          </p:nvSpPr>
          <p:spPr>
            <a:xfrm>
              <a:off x="41460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63"/>
            <p:cNvSpPr/>
            <p:nvPr/>
          </p:nvSpPr>
          <p:spPr>
            <a:xfrm>
              <a:off x="3376256" y="3069614"/>
              <a:ext cx="1455725" cy="1573875"/>
            </a:xfrm>
            <a:custGeom>
              <a:avLst/>
              <a:gdLst/>
              <a:ahLst/>
              <a:cxnLst/>
              <a:rect l="l" t="t" r="r" b="b"/>
              <a:pathLst>
                <a:path w="58229" h="62955" extrusionOk="0">
                  <a:moveTo>
                    <a:pt x="5923" y="54508"/>
                  </a:moveTo>
                  <a:cubicBezTo>
                    <a:pt x="3903" y="50821"/>
                    <a:pt x="-1551" y="45671"/>
                    <a:pt x="469" y="37540"/>
                  </a:cubicBezTo>
                  <a:cubicBezTo>
                    <a:pt x="2489" y="29410"/>
                    <a:pt x="10418" y="11684"/>
                    <a:pt x="18044" y="5725"/>
                  </a:cubicBezTo>
                  <a:cubicBezTo>
                    <a:pt x="25670" y="-234"/>
                    <a:pt x="39557" y="-1345"/>
                    <a:pt x="46223" y="1786"/>
                  </a:cubicBezTo>
                  <a:cubicBezTo>
                    <a:pt x="52889" y="4917"/>
                    <a:pt x="57434" y="14764"/>
                    <a:pt x="58040" y="24511"/>
                  </a:cubicBezTo>
                  <a:cubicBezTo>
                    <a:pt x="58646" y="34258"/>
                    <a:pt x="57434" y="54408"/>
                    <a:pt x="49859" y="60266"/>
                  </a:cubicBezTo>
                  <a:cubicBezTo>
                    <a:pt x="42284" y="66124"/>
                    <a:pt x="19912" y="60620"/>
                    <a:pt x="12589" y="59660"/>
                  </a:cubicBezTo>
                  <a:cubicBezTo>
                    <a:pt x="5266" y="58700"/>
                    <a:pt x="7943" y="58195"/>
                    <a:pt x="5923" y="545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4071" name="Google Shape;4071;p63"/>
          <p:cNvSpPr/>
          <p:nvPr/>
        </p:nvSpPr>
        <p:spPr>
          <a:xfrm>
            <a:off x="4993025" y="2989225"/>
            <a:ext cx="1307700" cy="130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63"/>
          <p:cNvSpPr txBox="1"/>
          <p:nvPr/>
        </p:nvSpPr>
        <p:spPr>
          <a:xfrm>
            <a:off x="5779375" y="26708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r=1</a:t>
            </a:r>
            <a:endParaRPr sz="1200" i="1">
              <a:solidFill>
                <a:srgbClr val="0000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73" name="Google Shape;4073;p63"/>
          <p:cNvSpPr/>
          <p:nvPr/>
        </p:nvSpPr>
        <p:spPr>
          <a:xfrm>
            <a:off x="3816600" y="3566525"/>
            <a:ext cx="709800" cy="136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63"/>
          <p:cNvSpPr txBox="1"/>
          <p:nvPr/>
        </p:nvSpPr>
        <p:spPr>
          <a:xfrm>
            <a:off x="6148775" y="3681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x1</a:t>
            </a:r>
            <a:endParaRPr sz="1000" i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75" name="Google Shape;4075;p63"/>
          <p:cNvSpPr txBox="1"/>
          <p:nvPr/>
        </p:nvSpPr>
        <p:spPr>
          <a:xfrm rot="-5400000">
            <a:off x="5204275" y="2670825"/>
            <a:ext cx="492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x2</a:t>
            </a:r>
            <a:endParaRPr sz="1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76" name="Google Shape;4076;p63"/>
          <p:cNvSpPr txBox="1"/>
          <p:nvPr/>
        </p:nvSpPr>
        <p:spPr>
          <a:xfrm>
            <a:off x="7034925" y="9322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DropOut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77" name="Google Shape;4077;p63"/>
          <p:cNvSpPr txBox="1"/>
          <p:nvPr/>
        </p:nvSpPr>
        <p:spPr>
          <a:xfrm>
            <a:off x="7034925" y="35529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Normalization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2" name="Google Shape;4082;p64"/>
          <p:cNvCxnSpPr/>
          <p:nvPr/>
        </p:nvCxnSpPr>
        <p:spPr>
          <a:xfrm rot="10800000">
            <a:off x="1340938" y="1572925"/>
            <a:ext cx="13077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4083" name="Google Shape;4083;p64"/>
          <p:cNvCxnSpPr/>
          <p:nvPr/>
        </p:nvCxnSpPr>
        <p:spPr>
          <a:xfrm rot="10800000" flipH="1">
            <a:off x="1375913" y="277665"/>
            <a:ext cx="2700" cy="1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84" name="Google Shape;4084;p64"/>
          <p:cNvCxnSpPr/>
          <p:nvPr/>
        </p:nvCxnSpPr>
        <p:spPr>
          <a:xfrm rot="10800000" flipH="1">
            <a:off x="786950" y="1565125"/>
            <a:ext cx="588000" cy="6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4085" name="Google Shape;4085;p64"/>
          <p:cNvSpPr/>
          <p:nvPr/>
        </p:nvSpPr>
        <p:spPr>
          <a:xfrm rot="-2308403">
            <a:off x="825188" y="1077218"/>
            <a:ext cx="1468775" cy="416564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86" name="Google Shape;4086;p64"/>
          <p:cNvCxnSpPr>
            <a:stCxn id="4085" idx="2"/>
            <a:endCxn id="4085" idx="6"/>
          </p:cNvCxnSpPr>
          <p:nvPr/>
        </p:nvCxnSpPr>
        <p:spPr>
          <a:xfrm rot="10800000" flipH="1">
            <a:off x="984625" y="828600"/>
            <a:ext cx="1149900" cy="913800"/>
          </a:xfrm>
          <a:prstGeom prst="curvedConnector5">
            <a:avLst>
              <a:gd name="adj1" fmla="val 11366"/>
              <a:gd name="adj2" fmla="val -29162"/>
              <a:gd name="adj3" fmla="val 114793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4087" name="Google Shape;4087;p64"/>
          <p:cNvGrpSpPr/>
          <p:nvPr/>
        </p:nvGrpSpPr>
        <p:grpSpPr>
          <a:xfrm>
            <a:off x="3272050" y="278965"/>
            <a:ext cx="1539900" cy="1307700"/>
            <a:chOff x="3642775" y="181165"/>
            <a:chExt cx="1539900" cy="1307700"/>
          </a:xfrm>
        </p:grpSpPr>
        <p:cxnSp>
          <p:nvCxnSpPr>
            <p:cNvPr id="4088" name="Google Shape;4088;p64"/>
            <p:cNvCxnSpPr/>
            <p:nvPr/>
          </p:nvCxnSpPr>
          <p:spPr>
            <a:xfrm rot="10800000">
              <a:off x="3662020" y="1469724"/>
              <a:ext cx="1463100" cy="1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4089" name="Google Shape;4089;p64"/>
            <p:cNvCxnSpPr/>
            <p:nvPr/>
          </p:nvCxnSpPr>
          <p:spPr>
            <a:xfrm rot="10800000" flipH="1">
              <a:off x="3655713" y="181165"/>
              <a:ext cx="9300" cy="130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4090" name="Google Shape;4090;p64"/>
            <p:cNvSpPr/>
            <p:nvPr/>
          </p:nvSpPr>
          <p:spPr>
            <a:xfrm rot="-1694975">
              <a:off x="3650545" y="634758"/>
              <a:ext cx="1524360" cy="41649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64"/>
            <p:cNvSpPr/>
            <p:nvPr/>
          </p:nvSpPr>
          <p:spPr>
            <a:xfrm rot="-1697709">
              <a:off x="3822041" y="672947"/>
              <a:ext cx="1244268" cy="275012"/>
            </a:xfrm>
            <a:prstGeom prst="ellipse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64"/>
            <p:cNvSpPr/>
            <p:nvPr/>
          </p:nvSpPr>
          <p:spPr>
            <a:xfrm rot="-1698362">
              <a:off x="4062372" y="757773"/>
              <a:ext cx="662406" cy="170453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3" name="Google Shape;4093;p64"/>
          <p:cNvSpPr txBox="1"/>
          <p:nvPr/>
        </p:nvSpPr>
        <p:spPr>
          <a:xfrm>
            <a:off x="2319925" y="157292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94" name="Google Shape;4094;p64"/>
          <p:cNvSpPr txBox="1"/>
          <p:nvPr/>
        </p:nvSpPr>
        <p:spPr>
          <a:xfrm>
            <a:off x="4401425" y="148117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95" name="Google Shape;4095;p64"/>
          <p:cNvSpPr txBox="1"/>
          <p:nvPr/>
        </p:nvSpPr>
        <p:spPr>
          <a:xfrm>
            <a:off x="758700" y="2117363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096" name="Google Shape;4096;p64"/>
          <p:cNvSpPr txBox="1"/>
          <p:nvPr/>
        </p:nvSpPr>
        <p:spPr>
          <a:xfrm>
            <a:off x="1007425" y="338500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J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4097" name="Google Shape;4097;p64"/>
          <p:cNvGrpSpPr/>
          <p:nvPr/>
        </p:nvGrpSpPr>
        <p:grpSpPr>
          <a:xfrm>
            <a:off x="987300" y="2793600"/>
            <a:ext cx="2014982" cy="2263650"/>
            <a:chOff x="758700" y="2412600"/>
            <a:chExt cx="2014982" cy="2263650"/>
          </a:xfrm>
        </p:grpSpPr>
        <p:grpSp>
          <p:nvGrpSpPr>
            <p:cNvPr id="4098" name="Google Shape;4098;p64"/>
            <p:cNvGrpSpPr/>
            <p:nvPr/>
          </p:nvGrpSpPr>
          <p:grpSpPr>
            <a:xfrm>
              <a:off x="778832" y="2481240"/>
              <a:ext cx="1994850" cy="1972060"/>
              <a:chOff x="777650" y="2639865"/>
              <a:chExt cx="1994850" cy="1972060"/>
            </a:xfrm>
          </p:grpSpPr>
          <p:cxnSp>
            <p:nvCxnSpPr>
              <p:cNvPr id="4099" name="Google Shape;4099;p64"/>
              <p:cNvCxnSpPr/>
              <p:nvPr/>
            </p:nvCxnSpPr>
            <p:spPr>
              <a:xfrm rot="10800000">
                <a:off x="1379600" y="3927325"/>
                <a:ext cx="13929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4100" name="Google Shape;4100;p64"/>
              <p:cNvCxnSpPr/>
              <p:nvPr/>
            </p:nvCxnSpPr>
            <p:spPr>
              <a:xfrm rot="10800000" flipH="1">
                <a:off x="1375913" y="2639865"/>
                <a:ext cx="2700" cy="13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101" name="Google Shape;4101;p64"/>
              <p:cNvCxnSpPr/>
              <p:nvPr/>
            </p:nvCxnSpPr>
            <p:spPr>
              <a:xfrm rot="10800000" flipH="1">
                <a:off x="777650" y="3935125"/>
                <a:ext cx="589800" cy="67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</p:grpSp>
        <p:sp>
          <p:nvSpPr>
            <p:cNvPr id="4102" name="Google Shape;4102;p64"/>
            <p:cNvSpPr/>
            <p:nvPr/>
          </p:nvSpPr>
          <p:spPr>
            <a:xfrm>
              <a:off x="901378" y="2753562"/>
              <a:ext cx="1468800" cy="4164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03" name="Google Shape;4103;p64"/>
            <p:cNvCxnSpPr>
              <a:stCxn id="4102" idx="2"/>
              <a:endCxn id="4102" idx="6"/>
            </p:cNvCxnSpPr>
            <p:nvPr/>
          </p:nvCxnSpPr>
          <p:spPr>
            <a:xfrm>
              <a:off x="901378" y="2961762"/>
              <a:ext cx="1468800" cy="600"/>
            </a:xfrm>
            <a:prstGeom prst="curvedConnector5">
              <a:avLst>
                <a:gd name="adj1" fmla="val 6102"/>
                <a:gd name="adj2" fmla="val 213456378"/>
                <a:gd name="adj3" fmla="val 96870"/>
              </a:avLst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4104" name="Google Shape;4104;p64"/>
            <p:cNvSpPr txBox="1"/>
            <p:nvPr/>
          </p:nvSpPr>
          <p:spPr>
            <a:xfrm>
              <a:off x="2318275" y="3796475"/>
              <a:ext cx="4167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w1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105" name="Google Shape;4105;p64"/>
            <p:cNvSpPr txBox="1"/>
            <p:nvPr/>
          </p:nvSpPr>
          <p:spPr>
            <a:xfrm>
              <a:off x="758700" y="43579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w2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106" name="Google Shape;4106;p64"/>
            <p:cNvSpPr txBox="1"/>
            <p:nvPr/>
          </p:nvSpPr>
          <p:spPr>
            <a:xfrm>
              <a:off x="1150025" y="241260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J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grpSp>
        <p:nvGrpSpPr>
          <p:cNvPr id="4107" name="Google Shape;4107;p64"/>
          <p:cNvGrpSpPr/>
          <p:nvPr/>
        </p:nvGrpSpPr>
        <p:grpSpPr>
          <a:xfrm>
            <a:off x="3258763" y="2862250"/>
            <a:ext cx="1934988" cy="1580500"/>
            <a:chOff x="2953963" y="2709850"/>
            <a:chExt cx="1934988" cy="1580500"/>
          </a:xfrm>
        </p:grpSpPr>
        <p:grpSp>
          <p:nvGrpSpPr>
            <p:cNvPr id="4108" name="Google Shape;4108;p64"/>
            <p:cNvGrpSpPr/>
            <p:nvPr/>
          </p:nvGrpSpPr>
          <p:grpSpPr>
            <a:xfrm>
              <a:off x="3361188" y="2717365"/>
              <a:ext cx="1463108" cy="1307700"/>
              <a:chOff x="3655713" y="257365"/>
              <a:chExt cx="1463108" cy="1307700"/>
            </a:xfrm>
          </p:grpSpPr>
          <p:cxnSp>
            <p:nvCxnSpPr>
              <p:cNvPr id="4109" name="Google Shape;4109;p64"/>
              <p:cNvCxnSpPr/>
              <p:nvPr/>
            </p:nvCxnSpPr>
            <p:spPr>
              <a:xfrm rot="10800000">
                <a:off x="3655720" y="1512053"/>
                <a:ext cx="1463100" cy="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4110" name="Google Shape;4110;p64"/>
              <p:cNvCxnSpPr/>
              <p:nvPr/>
            </p:nvCxnSpPr>
            <p:spPr>
              <a:xfrm rot="10800000" flipH="1">
                <a:off x="3655713" y="257365"/>
                <a:ext cx="930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4111" name="Google Shape;4111;p64"/>
            <p:cNvSpPr/>
            <p:nvPr/>
          </p:nvSpPr>
          <p:spPr>
            <a:xfrm>
              <a:off x="3512550" y="2803925"/>
              <a:ext cx="1077600" cy="10707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64"/>
            <p:cNvSpPr/>
            <p:nvPr/>
          </p:nvSpPr>
          <p:spPr>
            <a:xfrm>
              <a:off x="3645150" y="2957375"/>
              <a:ext cx="812400" cy="7638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64"/>
            <p:cNvSpPr/>
            <p:nvPr/>
          </p:nvSpPr>
          <p:spPr>
            <a:xfrm>
              <a:off x="3843000" y="3112025"/>
              <a:ext cx="416700" cy="454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64"/>
            <p:cNvSpPr txBox="1"/>
            <p:nvPr/>
          </p:nvSpPr>
          <p:spPr>
            <a:xfrm>
              <a:off x="4510650" y="39720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w1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115" name="Google Shape;4115;p64"/>
            <p:cNvSpPr txBox="1"/>
            <p:nvPr/>
          </p:nvSpPr>
          <p:spPr>
            <a:xfrm>
              <a:off x="2953963" y="27098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w2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4116" name="Google Shape;4116;p64"/>
          <p:cNvSpPr txBox="1"/>
          <p:nvPr/>
        </p:nvSpPr>
        <p:spPr>
          <a:xfrm>
            <a:off x="2864838" y="277675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17" name="Google Shape;4117;p64"/>
          <p:cNvSpPr txBox="1"/>
          <p:nvPr/>
        </p:nvSpPr>
        <p:spPr>
          <a:xfrm>
            <a:off x="2264125" y="2070875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Before Normalization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18" name="Google Shape;4118;p64"/>
          <p:cNvSpPr txBox="1"/>
          <p:nvPr/>
        </p:nvSpPr>
        <p:spPr>
          <a:xfrm>
            <a:off x="2264125" y="46094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After Normalization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19" name="Google Shape;4119;p64"/>
          <p:cNvSpPr txBox="1"/>
          <p:nvPr/>
        </p:nvSpPr>
        <p:spPr>
          <a:xfrm>
            <a:off x="6328613" y="2825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Early stopping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120" name="Google Shape;4120;p64"/>
          <p:cNvCxnSpPr/>
          <p:nvPr/>
        </p:nvCxnSpPr>
        <p:spPr>
          <a:xfrm rot="10800000">
            <a:off x="6030600" y="2810200"/>
            <a:ext cx="25932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4121" name="Google Shape;4121;p64"/>
          <p:cNvCxnSpPr/>
          <p:nvPr/>
        </p:nvCxnSpPr>
        <p:spPr>
          <a:xfrm rot="10800000">
            <a:off x="6030744" y="700236"/>
            <a:ext cx="4200" cy="21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22" name="Google Shape;4122;p64"/>
          <p:cNvCxnSpPr/>
          <p:nvPr/>
        </p:nvCxnSpPr>
        <p:spPr>
          <a:xfrm>
            <a:off x="6065750" y="970325"/>
            <a:ext cx="2336700" cy="1735500"/>
          </a:xfrm>
          <a:prstGeom prst="curvedConnector3">
            <a:avLst>
              <a:gd name="adj1" fmla="val 8289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4123" name="Google Shape;4123;p64"/>
          <p:cNvCxnSpPr/>
          <p:nvPr/>
        </p:nvCxnSpPr>
        <p:spPr>
          <a:xfrm>
            <a:off x="6030600" y="1054300"/>
            <a:ext cx="1812000" cy="1416600"/>
          </a:xfrm>
          <a:prstGeom prst="curvedConnector3">
            <a:avLst>
              <a:gd name="adj1" fmla="val 11104"/>
            </a:avLst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124" name="Google Shape;4124;p64"/>
          <p:cNvSpPr/>
          <p:nvPr/>
        </p:nvSpPr>
        <p:spPr>
          <a:xfrm rot="-818997">
            <a:off x="7856025" y="2255925"/>
            <a:ext cx="435545" cy="165933"/>
          </a:xfrm>
          <a:custGeom>
            <a:avLst/>
            <a:gdLst/>
            <a:ahLst/>
            <a:cxnLst/>
            <a:rect l="l" t="t" r="r" b="b"/>
            <a:pathLst>
              <a:path w="17421" h="6637" extrusionOk="0">
                <a:moveTo>
                  <a:pt x="0" y="6637"/>
                </a:moveTo>
                <a:cubicBezTo>
                  <a:pt x="1152" y="6545"/>
                  <a:pt x="4424" y="6729"/>
                  <a:pt x="6913" y="6084"/>
                </a:cubicBezTo>
                <a:cubicBezTo>
                  <a:pt x="9402" y="5439"/>
                  <a:pt x="13181" y="3779"/>
                  <a:pt x="14932" y="2765"/>
                </a:cubicBezTo>
                <a:cubicBezTo>
                  <a:pt x="16683" y="1751"/>
                  <a:pt x="17006" y="461"/>
                  <a:pt x="1742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4125" name="Google Shape;4125;p64"/>
          <p:cNvSpPr txBox="1"/>
          <p:nvPr/>
        </p:nvSpPr>
        <p:spPr>
          <a:xfrm>
            <a:off x="8076400" y="2130663"/>
            <a:ext cx="787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Dev</a:t>
            </a: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Train</a:t>
            </a: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26" name="Google Shape;4126;p64"/>
          <p:cNvSpPr txBox="1"/>
          <p:nvPr/>
        </p:nvSpPr>
        <p:spPr>
          <a:xfrm>
            <a:off x="5618250" y="73600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Err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27" name="Google Shape;4127;p64"/>
          <p:cNvSpPr txBox="1"/>
          <p:nvPr/>
        </p:nvSpPr>
        <p:spPr>
          <a:xfrm>
            <a:off x="8636525" y="252915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it.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128" name="Google Shape;4128;p64"/>
          <p:cNvCxnSpPr/>
          <p:nvPr/>
        </p:nvCxnSpPr>
        <p:spPr>
          <a:xfrm flipH="1">
            <a:off x="7914425" y="1760250"/>
            <a:ext cx="6600" cy="1017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65"/>
          <p:cNvSpPr/>
          <p:nvPr/>
        </p:nvSpPr>
        <p:spPr>
          <a:xfrm>
            <a:off x="1895158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134" name="Google Shape;4134;p65"/>
          <p:cNvSpPr/>
          <p:nvPr/>
        </p:nvSpPr>
        <p:spPr>
          <a:xfrm>
            <a:off x="1895158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135" name="Google Shape;4135;p65"/>
          <p:cNvSpPr txBox="1"/>
          <p:nvPr/>
        </p:nvSpPr>
        <p:spPr>
          <a:xfrm>
            <a:off x="926276" y="3916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1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36" name="Google Shape;4136;p65"/>
          <p:cNvSpPr/>
          <p:nvPr/>
        </p:nvSpPr>
        <p:spPr>
          <a:xfrm>
            <a:off x="6425247" y="6927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4137" name="Google Shape;4137;p65"/>
          <p:cNvCxnSpPr>
            <a:stCxn id="4136" idx="6"/>
          </p:cNvCxnSpPr>
          <p:nvPr/>
        </p:nvCxnSpPr>
        <p:spPr>
          <a:xfrm>
            <a:off x="6964047" y="9715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38" name="Google Shape;4138;p65"/>
          <p:cNvSpPr txBox="1"/>
          <p:nvPr/>
        </p:nvSpPr>
        <p:spPr>
          <a:xfrm>
            <a:off x="916876" y="1168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4139" name="Google Shape;4139;p65"/>
          <p:cNvGrpSpPr/>
          <p:nvPr/>
        </p:nvGrpSpPr>
        <p:grpSpPr>
          <a:xfrm>
            <a:off x="1432449" y="496407"/>
            <a:ext cx="462868" cy="954948"/>
            <a:chOff x="837658" y="496313"/>
            <a:chExt cx="1057500" cy="954948"/>
          </a:xfrm>
        </p:grpSpPr>
        <p:cxnSp>
          <p:nvCxnSpPr>
            <p:cNvPr id="4140" name="Google Shape;4140;p65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1" name="Google Shape;4141;p65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2" name="Google Shape;4142;p65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3" name="Google Shape;4143;p65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44" name="Google Shape;4144;p65"/>
          <p:cNvGrpSpPr/>
          <p:nvPr/>
        </p:nvGrpSpPr>
        <p:grpSpPr>
          <a:xfrm>
            <a:off x="2428836" y="496407"/>
            <a:ext cx="480634" cy="954948"/>
            <a:chOff x="837658" y="496313"/>
            <a:chExt cx="1057500" cy="954948"/>
          </a:xfrm>
        </p:grpSpPr>
        <p:cxnSp>
          <p:nvCxnSpPr>
            <p:cNvPr id="4145" name="Google Shape;4145;p65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6" name="Google Shape;4146;p65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7" name="Google Shape;4147;p65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8" name="Google Shape;4148;p65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49" name="Google Shape;4149;p65"/>
          <p:cNvSpPr/>
          <p:nvPr/>
        </p:nvSpPr>
        <p:spPr>
          <a:xfrm>
            <a:off x="2858933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150" name="Google Shape;4150;p65"/>
          <p:cNvSpPr/>
          <p:nvPr/>
        </p:nvSpPr>
        <p:spPr>
          <a:xfrm>
            <a:off x="2868333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4151" name="Google Shape;4151;p65"/>
          <p:cNvGrpSpPr/>
          <p:nvPr/>
        </p:nvGrpSpPr>
        <p:grpSpPr>
          <a:xfrm>
            <a:off x="3392636" y="494082"/>
            <a:ext cx="480634" cy="954948"/>
            <a:chOff x="837658" y="496313"/>
            <a:chExt cx="1057500" cy="954948"/>
          </a:xfrm>
        </p:grpSpPr>
        <p:cxnSp>
          <p:nvCxnSpPr>
            <p:cNvPr id="4152" name="Google Shape;4152;p65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53" name="Google Shape;4153;p65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54" name="Google Shape;4154;p65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55" name="Google Shape;4155;p65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156" name="Google Shape;4156;p65"/>
          <p:cNvCxnSpPr/>
          <p:nvPr/>
        </p:nvCxnSpPr>
        <p:spPr>
          <a:xfrm>
            <a:off x="3870849" y="9999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57" name="Google Shape;4157;p65"/>
          <p:cNvSpPr/>
          <p:nvPr/>
        </p:nvSpPr>
        <p:spPr>
          <a:xfrm>
            <a:off x="4618733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158" name="Google Shape;4158;p65"/>
          <p:cNvSpPr/>
          <p:nvPr/>
        </p:nvSpPr>
        <p:spPr>
          <a:xfrm>
            <a:off x="4618733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4159" name="Google Shape;4159;p65"/>
          <p:cNvGrpSpPr/>
          <p:nvPr/>
        </p:nvGrpSpPr>
        <p:grpSpPr>
          <a:xfrm>
            <a:off x="4156024" y="489275"/>
            <a:ext cx="462868" cy="954948"/>
            <a:chOff x="837658" y="496313"/>
            <a:chExt cx="1057500" cy="954948"/>
          </a:xfrm>
        </p:grpSpPr>
        <p:cxnSp>
          <p:nvCxnSpPr>
            <p:cNvPr id="4160" name="Google Shape;4160;p65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61" name="Google Shape;4161;p65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62" name="Google Shape;4162;p65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63" name="Google Shape;4163;p65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64" name="Google Shape;4164;p65"/>
          <p:cNvGrpSpPr/>
          <p:nvPr/>
        </p:nvGrpSpPr>
        <p:grpSpPr>
          <a:xfrm>
            <a:off x="5152411" y="489275"/>
            <a:ext cx="480634" cy="954948"/>
            <a:chOff x="837658" y="496313"/>
            <a:chExt cx="1057500" cy="954948"/>
          </a:xfrm>
        </p:grpSpPr>
        <p:cxnSp>
          <p:nvCxnSpPr>
            <p:cNvPr id="4165" name="Google Shape;4165;p65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6" name="Google Shape;4166;p65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7" name="Google Shape;4167;p65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8" name="Google Shape;4168;p65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69" name="Google Shape;4169;p65"/>
          <p:cNvSpPr/>
          <p:nvPr/>
        </p:nvSpPr>
        <p:spPr>
          <a:xfrm>
            <a:off x="5582508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170" name="Google Shape;4170;p65"/>
          <p:cNvSpPr/>
          <p:nvPr/>
        </p:nvSpPr>
        <p:spPr>
          <a:xfrm>
            <a:off x="5591908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4171" name="Google Shape;4171;p65"/>
          <p:cNvCxnSpPr>
            <a:stCxn id="4169" idx="6"/>
            <a:endCxn id="4136" idx="2"/>
          </p:cNvCxnSpPr>
          <p:nvPr/>
        </p:nvCxnSpPr>
        <p:spPr>
          <a:xfrm>
            <a:off x="6116208" y="493656"/>
            <a:ext cx="3090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2" name="Google Shape;4172;p65"/>
          <p:cNvCxnSpPr>
            <a:stCxn id="4170" idx="6"/>
            <a:endCxn id="4136" idx="2"/>
          </p:cNvCxnSpPr>
          <p:nvPr/>
        </p:nvCxnSpPr>
        <p:spPr>
          <a:xfrm rot="10800000" flipH="1">
            <a:off x="6125608" y="971407"/>
            <a:ext cx="299700" cy="4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3" name="Google Shape;4173;p65"/>
          <p:cNvSpPr txBox="1"/>
          <p:nvPr/>
        </p:nvSpPr>
        <p:spPr>
          <a:xfrm>
            <a:off x="1892601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w[1]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74" name="Google Shape;4174;p65"/>
          <p:cNvSpPr txBox="1"/>
          <p:nvPr/>
        </p:nvSpPr>
        <p:spPr>
          <a:xfrm>
            <a:off x="2856376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w[2]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75" name="Google Shape;4175;p65"/>
          <p:cNvSpPr txBox="1"/>
          <p:nvPr/>
        </p:nvSpPr>
        <p:spPr>
          <a:xfrm>
            <a:off x="4616175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w[L-2]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76" name="Google Shape;4176;p65"/>
          <p:cNvSpPr txBox="1"/>
          <p:nvPr/>
        </p:nvSpPr>
        <p:spPr>
          <a:xfrm>
            <a:off x="5532050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w[L-1]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77" name="Google Shape;4177;p65"/>
          <p:cNvSpPr txBox="1"/>
          <p:nvPr/>
        </p:nvSpPr>
        <p:spPr>
          <a:xfrm>
            <a:off x="6369125" y="12548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78" name="Google Shape;4178;p65"/>
          <p:cNvSpPr/>
          <p:nvPr/>
        </p:nvSpPr>
        <p:spPr>
          <a:xfrm>
            <a:off x="3315600" y="2583575"/>
            <a:ext cx="1097400" cy="2194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65"/>
          <p:cNvSpPr/>
          <p:nvPr/>
        </p:nvSpPr>
        <p:spPr>
          <a:xfrm>
            <a:off x="3687450" y="2949263"/>
            <a:ext cx="731400" cy="1463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65"/>
          <p:cNvSpPr/>
          <p:nvPr/>
        </p:nvSpPr>
        <p:spPr>
          <a:xfrm>
            <a:off x="4413000" y="2579075"/>
            <a:ext cx="1097400" cy="2194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1" name="Google Shape;4181;p65"/>
          <p:cNvSpPr/>
          <p:nvPr/>
        </p:nvSpPr>
        <p:spPr>
          <a:xfrm>
            <a:off x="4418850" y="2949263"/>
            <a:ext cx="731400" cy="1463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2" name="Google Shape;4182;p65"/>
          <p:cNvSpPr txBox="1"/>
          <p:nvPr/>
        </p:nvSpPr>
        <p:spPr>
          <a:xfrm>
            <a:off x="33156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FN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83" name="Google Shape;4183;p65"/>
          <p:cNvSpPr txBox="1"/>
          <p:nvPr/>
        </p:nvSpPr>
        <p:spPr>
          <a:xfrm>
            <a:off x="50481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TN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84" name="Google Shape;4184;p65"/>
          <p:cNvSpPr txBox="1"/>
          <p:nvPr/>
        </p:nvSpPr>
        <p:spPr>
          <a:xfrm>
            <a:off x="38289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TP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85" name="Google Shape;4185;p65"/>
          <p:cNvSpPr txBox="1"/>
          <p:nvPr/>
        </p:nvSpPr>
        <p:spPr>
          <a:xfrm>
            <a:off x="45534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FP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86" name="Google Shape;4186;p65"/>
          <p:cNvSpPr txBox="1"/>
          <p:nvPr/>
        </p:nvSpPr>
        <p:spPr>
          <a:xfrm>
            <a:off x="6301175" y="1831225"/>
            <a:ext cx="2307900" cy="304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Deep neural networks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87" name="Google Shape;4187;p65"/>
          <p:cNvSpPr txBox="1"/>
          <p:nvPr/>
        </p:nvSpPr>
        <p:spPr>
          <a:xfrm>
            <a:off x="6213450" y="35668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Understanding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Precision &amp; Recall 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2" name="Google Shape;4192;p6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7325" y="1786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3" name="Google Shape;4193;p6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0225" y="1024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4" name="Google Shape;4194;p6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50900" y="159838"/>
            <a:ext cx="3222675" cy="214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5" name="Google Shape;4195;p66"/>
          <p:cNvCxnSpPr/>
          <p:nvPr/>
        </p:nvCxnSpPr>
        <p:spPr>
          <a:xfrm rot="10800000" flipH="1">
            <a:off x="6455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96" name="Google Shape;4196;p66"/>
          <p:cNvSpPr/>
          <p:nvPr/>
        </p:nvSpPr>
        <p:spPr>
          <a:xfrm rot="-789993">
            <a:off x="6714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7" name="Google Shape;4197;p66"/>
          <p:cNvSpPr txBox="1"/>
          <p:nvPr/>
        </p:nvSpPr>
        <p:spPr>
          <a:xfrm>
            <a:off x="26835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98" name="Google Shape;4198;p66"/>
          <p:cNvSpPr txBox="1"/>
          <p:nvPr/>
        </p:nvSpPr>
        <p:spPr>
          <a:xfrm>
            <a:off x="3311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199" name="Google Shape;4199;p66"/>
          <p:cNvSpPr/>
          <p:nvPr/>
        </p:nvSpPr>
        <p:spPr>
          <a:xfrm rot="-789437">
            <a:off x="10732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0" name="Google Shape;4200;p66"/>
          <p:cNvSpPr/>
          <p:nvPr/>
        </p:nvSpPr>
        <p:spPr>
          <a:xfrm rot="-789496">
            <a:off x="14403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01" name="Google Shape;4201;p66"/>
          <p:cNvCxnSpPr/>
          <p:nvPr/>
        </p:nvCxnSpPr>
        <p:spPr>
          <a:xfrm rot="10800000" flipH="1">
            <a:off x="6531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202" name="Google Shape;4202;p66"/>
          <p:cNvGrpSpPr/>
          <p:nvPr/>
        </p:nvGrpSpPr>
        <p:grpSpPr>
          <a:xfrm>
            <a:off x="929750" y="3838435"/>
            <a:ext cx="829460" cy="867165"/>
            <a:chOff x="853550" y="3838435"/>
            <a:chExt cx="829460" cy="867165"/>
          </a:xfrm>
        </p:grpSpPr>
        <p:cxnSp>
          <p:nvCxnSpPr>
            <p:cNvPr id="4203" name="Google Shape;4203;p66"/>
            <p:cNvCxnSpPr/>
            <p:nvPr/>
          </p:nvCxnSpPr>
          <p:spPr>
            <a:xfrm>
              <a:off x="853550" y="4705600"/>
              <a:ext cx="20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4" name="Google Shape;4204;p66"/>
            <p:cNvCxnSpPr/>
            <p:nvPr/>
          </p:nvCxnSpPr>
          <p:spPr>
            <a:xfrm rot="10800000" flipH="1">
              <a:off x="1053950" y="45754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5" name="Google Shape;4205;p66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6" name="Google Shape;4206;p66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7" name="Google Shape;4207;p66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8" name="Google Shape;4208;p66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9" name="Google Shape;4209;p66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0" name="Google Shape;4210;p66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1" name="Google Shape;4211;p66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2" name="Google Shape;4212;p66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3" name="Google Shape;4213;p66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14" name="Google Shape;4214;p66"/>
          <p:cNvSpPr/>
          <p:nvPr/>
        </p:nvSpPr>
        <p:spPr>
          <a:xfrm>
            <a:off x="1881200" y="2990850"/>
            <a:ext cx="285750" cy="809625"/>
          </a:xfrm>
          <a:custGeom>
            <a:avLst/>
            <a:gdLst/>
            <a:ahLst/>
            <a:cxnLst/>
            <a:rect l="l" t="t" r="r" b="b"/>
            <a:pathLst>
              <a:path w="11430" h="32385" extrusionOk="0">
                <a:moveTo>
                  <a:pt x="11430" y="0"/>
                </a:moveTo>
                <a:cubicBezTo>
                  <a:pt x="9843" y="2254"/>
                  <a:pt x="3810" y="8129"/>
                  <a:pt x="1905" y="13526"/>
                </a:cubicBezTo>
                <a:cubicBezTo>
                  <a:pt x="0" y="18924"/>
                  <a:pt x="318" y="29242"/>
                  <a:pt x="0" y="32385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15" name="Google Shape;4215;p66"/>
          <p:cNvSpPr txBox="1"/>
          <p:nvPr/>
        </p:nvSpPr>
        <p:spPr>
          <a:xfrm>
            <a:off x="1266825" y="4667250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SGD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216" name="Google Shape;4216;p66"/>
          <p:cNvSpPr txBox="1"/>
          <p:nvPr/>
        </p:nvSpPr>
        <p:spPr>
          <a:xfrm>
            <a:off x="2085750" y="293322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BGD</a:t>
            </a:r>
            <a:endParaRPr sz="1100">
              <a:solidFill>
                <a:srgbClr val="FF00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217" name="Google Shape;4217;p66"/>
          <p:cNvCxnSpPr/>
          <p:nvPr/>
        </p:nvCxnSpPr>
        <p:spPr>
          <a:xfrm rot="10800000" flipH="1">
            <a:off x="38459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218" name="Google Shape;4218;p66"/>
          <p:cNvSpPr/>
          <p:nvPr/>
        </p:nvSpPr>
        <p:spPr>
          <a:xfrm rot="-789993">
            <a:off x="38718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66"/>
          <p:cNvSpPr txBox="1"/>
          <p:nvPr/>
        </p:nvSpPr>
        <p:spPr>
          <a:xfrm>
            <a:off x="58839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220" name="Google Shape;4220;p66"/>
          <p:cNvSpPr txBox="1"/>
          <p:nvPr/>
        </p:nvSpPr>
        <p:spPr>
          <a:xfrm>
            <a:off x="35315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221" name="Google Shape;4221;p66"/>
          <p:cNvSpPr/>
          <p:nvPr/>
        </p:nvSpPr>
        <p:spPr>
          <a:xfrm rot="-789437">
            <a:off x="42736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66"/>
          <p:cNvSpPr/>
          <p:nvPr/>
        </p:nvSpPr>
        <p:spPr>
          <a:xfrm rot="-789496">
            <a:off x="46407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23" name="Google Shape;4223;p66"/>
          <p:cNvCxnSpPr/>
          <p:nvPr/>
        </p:nvCxnSpPr>
        <p:spPr>
          <a:xfrm rot="10800000" flipH="1">
            <a:off x="38535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224" name="Google Shape;4224;p66"/>
          <p:cNvGrpSpPr/>
          <p:nvPr/>
        </p:nvGrpSpPr>
        <p:grpSpPr>
          <a:xfrm rot="6975666">
            <a:off x="4489084" y="3247977"/>
            <a:ext cx="750796" cy="767793"/>
            <a:chOff x="997923" y="3838435"/>
            <a:chExt cx="685087" cy="833107"/>
          </a:xfrm>
        </p:grpSpPr>
        <p:cxnSp>
          <p:nvCxnSpPr>
            <p:cNvPr id="4225" name="Google Shape;4225;p66"/>
            <p:cNvCxnSpPr/>
            <p:nvPr/>
          </p:nvCxnSpPr>
          <p:spPr>
            <a:xfrm rot="-6798293" flipH="1">
              <a:off x="1072807" y="4519380"/>
              <a:ext cx="21232" cy="18882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6" name="Google Shape;4226;p66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7" name="Google Shape;4227;p66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8" name="Google Shape;4228;p66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9" name="Google Shape;4229;p66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0" name="Google Shape;4230;p66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1" name="Google Shape;4231;p66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2" name="Google Shape;4232;p66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66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4" name="Google Shape;4234;p66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35" name="Google Shape;4235;p66"/>
          <p:cNvSpPr txBox="1"/>
          <p:nvPr/>
        </p:nvSpPr>
        <p:spPr>
          <a:xfrm>
            <a:off x="5126850" y="303607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SGD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236" name="Google Shape;4236;p66"/>
          <p:cNvSpPr txBox="1"/>
          <p:nvPr/>
        </p:nvSpPr>
        <p:spPr>
          <a:xfrm>
            <a:off x="6275100" y="15585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Batch vs. Mini-batch </a:t>
            </a:r>
            <a:b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</a:b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Gradient Descent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237" name="Google Shape;4237;p66"/>
          <p:cNvSpPr txBox="1"/>
          <p:nvPr/>
        </p:nvSpPr>
        <p:spPr>
          <a:xfrm>
            <a:off x="6518400" y="3566450"/>
            <a:ext cx="2307900" cy="68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Batch </a:t>
            </a:r>
            <a:b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</a:b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Gradient Descent vs. SGD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2" name="Google Shape;4242;p67"/>
          <p:cNvGrpSpPr/>
          <p:nvPr/>
        </p:nvGrpSpPr>
        <p:grpSpPr>
          <a:xfrm>
            <a:off x="521000" y="285753"/>
            <a:ext cx="6907150" cy="1733100"/>
            <a:chOff x="521000" y="285753"/>
            <a:chExt cx="6907150" cy="1733100"/>
          </a:xfrm>
        </p:grpSpPr>
        <p:grpSp>
          <p:nvGrpSpPr>
            <p:cNvPr id="4243" name="Google Shape;4243;p67"/>
            <p:cNvGrpSpPr/>
            <p:nvPr/>
          </p:nvGrpSpPr>
          <p:grpSpPr>
            <a:xfrm>
              <a:off x="521000" y="285753"/>
              <a:ext cx="6372277" cy="1733100"/>
              <a:chOff x="521000" y="285753"/>
              <a:chExt cx="6372277" cy="1733100"/>
            </a:xfrm>
          </p:grpSpPr>
          <p:sp>
            <p:nvSpPr>
              <p:cNvPr id="4244" name="Google Shape;4244;p67"/>
              <p:cNvSpPr/>
              <p:nvPr/>
            </p:nvSpPr>
            <p:spPr>
              <a:xfrm>
                <a:off x="1423252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245" name="Google Shape;4245;p67"/>
              <p:cNvSpPr/>
              <p:nvPr/>
            </p:nvSpPr>
            <p:spPr>
              <a:xfrm>
                <a:off x="1423252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246" name="Google Shape;4246;p67"/>
              <p:cNvSpPr/>
              <p:nvPr/>
            </p:nvSpPr>
            <p:spPr>
              <a:xfrm>
                <a:off x="1424602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247" name="Google Shape;4247;p67"/>
              <p:cNvSpPr/>
              <p:nvPr/>
            </p:nvSpPr>
            <p:spPr>
              <a:xfrm>
                <a:off x="2361571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248" name="Google Shape;4248;p67"/>
              <p:cNvSpPr/>
              <p:nvPr/>
            </p:nvSpPr>
            <p:spPr>
              <a:xfrm>
                <a:off x="2361571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249" name="Google Shape;4249;p67"/>
              <p:cNvSpPr/>
              <p:nvPr/>
            </p:nvSpPr>
            <p:spPr>
              <a:xfrm>
                <a:off x="2362921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250" name="Google Shape;4250;p67"/>
              <p:cNvSpPr/>
              <p:nvPr/>
            </p:nvSpPr>
            <p:spPr>
              <a:xfrm>
                <a:off x="4238208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251" name="Google Shape;4251;p67"/>
              <p:cNvSpPr/>
              <p:nvPr/>
            </p:nvSpPr>
            <p:spPr>
              <a:xfrm>
                <a:off x="4238208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252" name="Google Shape;4252;p67"/>
              <p:cNvSpPr/>
              <p:nvPr/>
            </p:nvSpPr>
            <p:spPr>
              <a:xfrm>
                <a:off x="4239558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253" name="Google Shape;4253;p67"/>
              <p:cNvSpPr/>
              <p:nvPr/>
            </p:nvSpPr>
            <p:spPr>
              <a:xfrm>
                <a:off x="5176527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254" name="Google Shape;4254;p67"/>
              <p:cNvSpPr/>
              <p:nvPr/>
            </p:nvSpPr>
            <p:spPr>
              <a:xfrm>
                <a:off x="5176527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255" name="Google Shape;4255;p67"/>
              <p:cNvSpPr/>
              <p:nvPr/>
            </p:nvSpPr>
            <p:spPr>
              <a:xfrm>
                <a:off x="5177877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4256" name="Google Shape;4256;p67"/>
              <p:cNvCxnSpPr>
                <a:stCxn id="4244" idx="6"/>
                <a:endCxn id="4247" idx="2"/>
              </p:cNvCxnSpPr>
              <p:nvPr/>
            </p:nvCxnSpPr>
            <p:spPr>
              <a:xfrm>
                <a:off x="1890652" y="5233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57" name="Google Shape;4257;p67"/>
              <p:cNvCxnSpPr>
                <a:stCxn id="4244" idx="6"/>
                <a:endCxn id="4248" idx="2"/>
              </p:cNvCxnSpPr>
              <p:nvPr/>
            </p:nvCxnSpPr>
            <p:spPr>
              <a:xfrm>
                <a:off x="1890652" y="523353"/>
                <a:ext cx="4710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58" name="Google Shape;4258;p67"/>
              <p:cNvCxnSpPr>
                <a:endCxn id="4249" idx="2"/>
              </p:cNvCxnSpPr>
              <p:nvPr/>
            </p:nvCxnSpPr>
            <p:spPr>
              <a:xfrm>
                <a:off x="1890721" y="52335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59" name="Google Shape;4259;p67"/>
              <p:cNvCxnSpPr>
                <a:stCxn id="4245" idx="6"/>
                <a:endCxn id="4247" idx="2"/>
              </p:cNvCxnSpPr>
              <p:nvPr/>
            </p:nvCxnSpPr>
            <p:spPr>
              <a:xfrm rot="10800000" flipH="1">
                <a:off x="1890652" y="5235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60" name="Google Shape;4260;p67"/>
              <p:cNvCxnSpPr>
                <a:stCxn id="4245" idx="6"/>
                <a:endCxn id="4248" idx="2"/>
              </p:cNvCxnSpPr>
              <p:nvPr/>
            </p:nvCxnSpPr>
            <p:spPr>
              <a:xfrm>
                <a:off x="1890652" y="11523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61" name="Google Shape;4261;p67"/>
              <p:cNvCxnSpPr>
                <a:stCxn id="4245" idx="6"/>
                <a:endCxn id="4249" idx="2"/>
              </p:cNvCxnSpPr>
              <p:nvPr/>
            </p:nvCxnSpPr>
            <p:spPr>
              <a:xfrm>
                <a:off x="1890652" y="115230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62" name="Google Shape;4262;p67"/>
              <p:cNvCxnSpPr>
                <a:stCxn id="4246" idx="6"/>
                <a:endCxn id="4247" idx="2"/>
              </p:cNvCxnSpPr>
              <p:nvPr/>
            </p:nvCxnSpPr>
            <p:spPr>
              <a:xfrm rot="10800000" flipH="1">
                <a:off x="1892002" y="52335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63" name="Google Shape;4263;p67"/>
              <p:cNvCxnSpPr>
                <a:stCxn id="4246" idx="6"/>
                <a:endCxn id="4248" idx="2"/>
              </p:cNvCxnSpPr>
              <p:nvPr/>
            </p:nvCxnSpPr>
            <p:spPr>
              <a:xfrm rot="10800000" flipH="1">
                <a:off x="1892002" y="115215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64" name="Google Shape;4264;p67"/>
              <p:cNvCxnSpPr>
                <a:stCxn id="4246" idx="6"/>
                <a:endCxn id="4249" idx="2"/>
              </p:cNvCxnSpPr>
              <p:nvPr/>
            </p:nvCxnSpPr>
            <p:spPr>
              <a:xfrm>
                <a:off x="1892002" y="17812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65" name="Google Shape;4265;p67"/>
              <p:cNvCxnSpPr/>
              <p:nvPr/>
            </p:nvCxnSpPr>
            <p:spPr>
              <a:xfrm>
                <a:off x="2829602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6" name="Google Shape;4266;p67"/>
              <p:cNvCxnSpPr/>
              <p:nvPr/>
            </p:nvCxnSpPr>
            <p:spPr>
              <a:xfrm>
                <a:off x="2829602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7" name="Google Shape;4267;p67"/>
              <p:cNvCxnSpPr/>
              <p:nvPr/>
            </p:nvCxnSpPr>
            <p:spPr>
              <a:xfrm>
                <a:off x="2829671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8" name="Google Shape;4268;p67"/>
              <p:cNvCxnSpPr/>
              <p:nvPr/>
            </p:nvCxnSpPr>
            <p:spPr>
              <a:xfrm rot="10800000" flipH="1">
                <a:off x="2829602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9" name="Google Shape;4269;p67"/>
              <p:cNvCxnSpPr/>
              <p:nvPr/>
            </p:nvCxnSpPr>
            <p:spPr>
              <a:xfrm>
                <a:off x="2829602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0" name="Google Shape;4270;p67"/>
              <p:cNvCxnSpPr/>
              <p:nvPr/>
            </p:nvCxnSpPr>
            <p:spPr>
              <a:xfrm>
                <a:off x="2829602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1" name="Google Shape;4271;p67"/>
              <p:cNvCxnSpPr/>
              <p:nvPr/>
            </p:nvCxnSpPr>
            <p:spPr>
              <a:xfrm rot="10800000" flipH="1">
                <a:off x="2830952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2" name="Google Shape;4272;p67"/>
              <p:cNvCxnSpPr/>
              <p:nvPr/>
            </p:nvCxnSpPr>
            <p:spPr>
              <a:xfrm rot="10800000" flipH="1">
                <a:off x="2830952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3" name="Google Shape;4273;p67"/>
              <p:cNvCxnSpPr/>
              <p:nvPr/>
            </p:nvCxnSpPr>
            <p:spPr>
              <a:xfrm>
                <a:off x="2830952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4" name="Google Shape;4274;p67"/>
              <p:cNvCxnSpPr/>
              <p:nvPr/>
            </p:nvCxnSpPr>
            <p:spPr>
              <a:xfrm>
                <a:off x="37679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5" name="Google Shape;4275;p67"/>
              <p:cNvCxnSpPr/>
              <p:nvPr/>
            </p:nvCxnSpPr>
            <p:spPr>
              <a:xfrm>
                <a:off x="37679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6" name="Google Shape;4276;p67"/>
              <p:cNvCxnSpPr/>
              <p:nvPr/>
            </p:nvCxnSpPr>
            <p:spPr>
              <a:xfrm>
                <a:off x="37679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7" name="Google Shape;4277;p67"/>
              <p:cNvCxnSpPr/>
              <p:nvPr/>
            </p:nvCxnSpPr>
            <p:spPr>
              <a:xfrm rot="10800000" flipH="1">
                <a:off x="37679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8" name="Google Shape;4278;p67"/>
              <p:cNvCxnSpPr/>
              <p:nvPr/>
            </p:nvCxnSpPr>
            <p:spPr>
              <a:xfrm>
                <a:off x="37679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9" name="Google Shape;4279;p67"/>
              <p:cNvCxnSpPr/>
              <p:nvPr/>
            </p:nvCxnSpPr>
            <p:spPr>
              <a:xfrm>
                <a:off x="37679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0" name="Google Shape;4280;p67"/>
              <p:cNvCxnSpPr/>
              <p:nvPr/>
            </p:nvCxnSpPr>
            <p:spPr>
              <a:xfrm rot="10800000" flipH="1">
                <a:off x="37692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1" name="Google Shape;4281;p67"/>
              <p:cNvCxnSpPr/>
              <p:nvPr/>
            </p:nvCxnSpPr>
            <p:spPr>
              <a:xfrm rot="10800000" flipH="1">
                <a:off x="37692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2" name="Google Shape;4282;p67"/>
              <p:cNvCxnSpPr/>
              <p:nvPr/>
            </p:nvCxnSpPr>
            <p:spPr>
              <a:xfrm>
                <a:off x="37692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3" name="Google Shape;4283;p67"/>
              <p:cNvCxnSpPr/>
              <p:nvPr/>
            </p:nvCxnSpPr>
            <p:spPr>
              <a:xfrm>
                <a:off x="4706327" y="5232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84" name="Google Shape;4284;p67"/>
              <p:cNvCxnSpPr/>
              <p:nvPr/>
            </p:nvCxnSpPr>
            <p:spPr>
              <a:xfrm>
                <a:off x="4706327" y="5232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85" name="Google Shape;4285;p67"/>
              <p:cNvCxnSpPr/>
              <p:nvPr/>
            </p:nvCxnSpPr>
            <p:spPr>
              <a:xfrm>
                <a:off x="4706396" y="52320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86" name="Google Shape;4286;p67"/>
              <p:cNvCxnSpPr/>
              <p:nvPr/>
            </p:nvCxnSpPr>
            <p:spPr>
              <a:xfrm rot="10800000" flipH="1">
                <a:off x="4706327" y="52335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87" name="Google Shape;4287;p67"/>
              <p:cNvCxnSpPr/>
              <p:nvPr/>
            </p:nvCxnSpPr>
            <p:spPr>
              <a:xfrm>
                <a:off x="4706327" y="11521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88" name="Google Shape;4288;p67"/>
              <p:cNvCxnSpPr/>
              <p:nvPr/>
            </p:nvCxnSpPr>
            <p:spPr>
              <a:xfrm>
                <a:off x="4706327" y="115215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89" name="Google Shape;4289;p67"/>
              <p:cNvCxnSpPr/>
              <p:nvPr/>
            </p:nvCxnSpPr>
            <p:spPr>
              <a:xfrm rot="10800000" flipH="1">
                <a:off x="4707677" y="52320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90" name="Google Shape;4290;p67"/>
              <p:cNvCxnSpPr/>
              <p:nvPr/>
            </p:nvCxnSpPr>
            <p:spPr>
              <a:xfrm rot="10800000" flipH="1">
                <a:off x="4707677" y="115200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91" name="Google Shape;4291;p67"/>
              <p:cNvCxnSpPr/>
              <p:nvPr/>
            </p:nvCxnSpPr>
            <p:spPr>
              <a:xfrm>
                <a:off x="4707677" y="17811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92" name="Google Shape;4292;p67"/>
              <p:cNvCxnSpPr/>
              <p:nvPr/>
            </p:nvCxnSpPr>
            <p:spPr>
              <a:xfrm>
                <a:off x="9508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93" name="Google Shape;4293;p67"/>
              <p:cNvCxnSpPr/>
              <p:nvPr/>
            </p:nvCxnSpPr>
            <p:spPr>
              <a:xfrm>
                <a:off x="9508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94" name="Google Shape;4294;p67"/>
              <p:cNvCxnSpPr/>
              <p:nvPr/>
            </p:nvCxnSpPr>
            <p:spPr>
              <a:xfrm>
                <a:off x="9508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95" name="Google Shape;4295;p67"/>
              <p:cNvCxnSpPr/>
              <p:nvPr/>
            </p:nvCxnSpPr>
            <p:spPr>
              <a:xfrm rot="10800000" flipH="1">
                <a:off x="9508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96" name="Google Shape;4296;p67"/>
              <p:cNvCxnSpPr/>
              <p:nvPr/>
            </p:nvCxnSpPr>
            <p:spPr>
              <a:xfrm>
                <a:off x="9508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97" name="Google Shape;4297;p67"/>
              <p:cNvCxnSpPr/>
              <p:nvPr/>
            </p:nvCxnSpPr>
            <p:spPr>
              <a:xfrm>
                <a:off x="9508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98" name="Google Shape;4298;p67"/>
              <p:cNvCxnSpPr/>
              <p:nvPr/>
            </p:nvCxnSpPr>
            <p:spPr>
              <a:xfrm rot="10800000" flipH="1">
                <a:off x="9521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299" name="Google Shape;4299;p67"/>
              <p:cNvCxnSpPr/>
              <p:nvPr/>
            </p:nvCxnSpPr>
            <p:spPr>
              <a:xfrm rot="10800000" flipH="1">
                <a:off x="9521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00" name="Google Shape;4300;p67"/>
              <p:cNvCxnSpPr/>
              <p:nvPr/>
            </p:nvCxnSpPr>
            <p:spPr>
              <a:xfrm>
                <a:off x="9521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301" name="Google Shape;4301;p67"/>
              <p:cNvSpPr/>
              <p:nvPr/>
            </p:nvSpPr>
            <p:spPr>
              <a:xfrm>
                <a:off x="6208077" y="60030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4302" name="Google Shape;4302;p67"/>
              <p:cNvCxnSpPr>
                <a:stCxn id="4253" idx="6"/>
                <a:endCxn id="4301" idx="2"/>
              </p:cNvCxnSpPr>
              <p:nvPr/>
            </p:nvCxnSpPr>
            <p:spPr>
              <a:xfrm>
                <a:off x="5643927" y="52335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03" name="Google Shape;4303;p67"/>
              <p:cNvCxnSpPr>
                <a:stCxn id="4254" idx="6"/>
                <a:endCxn id="4301" idx="2"/>
              </p:cNvCxnSpPr>
              <p:nvPr/>
            </p:nvCxnSpPr>
            <p:spPr>
              <a:xfrm rot="10800000" flipH="1">
                <a:off x="5643927" y="837903"/>
                <a:ext cx="5643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04" name="Google Shape;4304;p67"/>
              <p:cNvCxnSpPr>
                <a:stCxn id="4301" idx="6"/>
              </p:cNvCxnSpPr>
              <p:nvPr/>
            </p:nvCxnSpPr>
            <p:spPr>
              <a:xfrm rot="10800000" flipH="1">
                <a:off x="6675477" y="83310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305" name="Google Shape;4305;p67"/>
              <p:cNvSpPr txBox="1"/>
              <p:nvPr/>
            </p:nvSpPr>
            <p:spPr>
              <a:xfrm>
                <a:off x="521000" y="10812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100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[2]</a:t>
                </a:r>
                <a:endParaRPr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4306" name="Google Shape;4306;p67"/>
              <p:cNvSpPr txBox="1"/>
              <p:nvPr/>
            </p:nvSpPr>
            <p:spPr>
              <a:xfrm>
                <a:off x="521000" y="1650225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100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[3]</a:t>
                </a:r>
                <a:endParaRPr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4307" name="Google Shape;4307;p67"/>
              <p:cNvSpPr txBox="1"/>
              <p:nvPr/>
            </p:nvSpPr>
            <p:spPr>
              <a:xfrm>
                <a:off x="521000" y="4557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100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[1]</a:t>
                </a:r>
                <a:endParaRPr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4308" name="Google Shape;4308;p67"/>
              <p:cNvSpPr/>
              <p:nvPr/>
            </p:nvSpPr>
            <p:spPr>
              <a:xfrm>
                <a:off x="6208077" y="122925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4309" name="Google Shape;4309;p67"/>
              <p:cNvCxnSpPr>
                <a:stCxn id="4253" idx="6"/>
                <a:endCxn id="4308" idx="2"/>
              </p:cNvCxnSpPr>
              <p:nvPr/>
            </p:nvCxnSpPr>
            <p:spPr>
              <a:xfrm>
                <a:off x="5643927" y="523353"/>
                <a:ext cx="5643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10" name="Google Shape;4310;p67"/>
              <p:cNvCxnSpPr>
                <a:stCxn id="4254" idx="6"/>
                <a:endCxn id="4308" idx="2"/>
              </p:cNvCxnSpPr>
              <p:nvPr/>
            </p:nvCxnSpPr>
            <p:spPr>
              <a:xfrm>
                <a:off x="5643927" y="115230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11" name="Google Shape;4311;p67"/>
              <p:cNvCxnSpPr>
                <a:stCxn id="4255" idx="6"/>
                <a:endCxn id="4308" idx="2"/>
              </p:cNvCxnSpPr>
              <p:nvPr/>
            </p:nvCxnSpPr>
            <p:spPr>
              <a:xfrm rot="10800000" flipH="1">
                <a:off x="5645277" y="1466853"/>
                <a:ext cx="5628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12" name="Google Shape;4312;p67"/>
              <p:cNvCxnSpPr>
                <a:stCxn id="4255" idx="6"/>
                <a:endCxn id="4301" idx="2"/>
              </p:cNvCxnSpPr>
              <p:nvPr/>
            </p:nvCxnSpPr>
            <p:spPr>
              <a:xfrm rot="10800000" flipH="1">
                <a:off x="5645277" y="837753"/>
                <a:ext cx="5628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13" name="Google Shape;4313;p67"/>
              <p:cNvCxnSpPr/>
              <p:nvPr/>
            </p:nvCxnSpPr>
            <p:spPr>
              <a:xfrm rot="10800000" flipH="1">
                <a:off x="6674752" y="146445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4314" name="Google Shape;4314;p67"/>
            <p:cNvSpPr txBox="1"/>
            <p:nvPr/>
          </p:nvSpPr>
          <p:spPr>
            <a:xfrm>
              <a:off x="6960750" y="668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p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315" name="Google Shape;4315;p67"/>
            <p:cNvSpPr txBox="1"/>
            <p:nvPr/>
          </p:nvSpPr>
          <p:spPr>
            <a:xfrm>
              <a:off x="6960750" y="132105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p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4316" name="Google Shape;4316;p67"/>
          <p:cNvSpPr txBox="1"/>
          <p:nvPr/>
        </p:nvSpPr>
        <p:spPr>
          <a:xfrm>
            <a:off x="2646600" y="2332800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Softmax Prediction with 2 outputs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4317" name="Google Shape;4317;p67"/>
          <p:cNvCxnSpPr/>
          <p:nvPr/>
        </p:nvCxnSpPr>
        <p:spPr>
          <a:xfrm>
            <a:off x="3413649" y="11523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3" name="Google Shape;4883;p45"/>
          <p:cNvGrpSpPr/>
          <p:nvPr/>
        </p:nvGrpSpPr>
        <p:grpSpPr>
          <a:xfrm>
            <a:off x="2988750" y="35325"/>
            <a:ext cx="3166500" cy="4872550"/>
            <a:chOff x="503400" y="51000"/>
            <a:chExt cx="3166500" cy="4872550"/>
          </a:xfrm>
        </p:grpSpPr>
        <p:sp>
          <p:nvSpPr>
            <p:cNvPr id="4884" name="Google Shape;4884;p45"/>
            <p:cNvSpPr/>
            <p:nvPr/>
          </p:nvSpPr>
          <p:spPr>
            <a:xfrm rot="-5400000">
              <a:off x="1753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885" name="Google Shape;4885;p45"/>
            <p:cNvSpPr/>
            <p:nvPr/>
          </p:nvSpPr>
          <p:spPr>
            <a:xfrm rot="-5400000">
              <a:off x="2502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886" name="Google Shape;4886;p45"/>
            <p:cNvSpPr/>
            <p:nvPr/>
          </p:nvSpPr>
          <p:spPr>
            <a:xfrm rot="-5400000">
              <a:off x="1005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887" name="Google Shape;4887;p45"/>
            <p:cNvSpPr/>
            <p:nvPr/>
          </p:nvSpPr>
          <p:spPr>
            <a:xfrm rot="-5400000">
              <a:off x="21349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888" name="Google Shape;4888;p45"/>
            <p:cNvSpPr/>
            <p:nvPr/>
          </p:nvSpPr>
          <p:spPr>
            <a:xfrm rot="-5400000">
              <a:off x="28837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889" name="Google Shape;4889;p45"/>
            <p:cNvSpPr/>
            <p:nvPr/>
          </p:nvSpPr>
          <p:spPr>
            <a:xfrm rot="-5400000">
              <a:off x="1309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4890" name="Google Shape;4890;p45"/>
            <p:cNvCxnSpPr>
              <a:stCxn id="4886" idx="6"/>
              <a:endCxn id="4887" idx="2"/>
            </p:cNvCxnSpPr>
            <p:nvPr/>
          </p:nvCxnSpPr>
          <p:spPr>
            <a:xfrm rot="10800000" flipH="1">
              <a:off x="1371125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1" name="Google Shape;4891;p45"/>
            <p:cNvCxnSpPr>
              <a:stCxn id="4886" idx="6"/>
              <a:endCxn id="4889" idx="2"/>
            </p:cNvCxnSpPr>
            <p:nvPr/>
          </p:nvCxnSpPr>
          <p:spPr>
            <a:xfrm rot="10800000" flipH="1">
              <a:off x="1371125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2" name="Google Shape;4892;p45"/>
            <p:cNvCxnSpPr>
              <a:stCxn id="4886" idx="6"/>
              <a:endCxn id="4888" idx="2"/>
            </p:cNvCxnSpPr>
            <p:nvPr/>
          </p:nvCxnSpPr>
          <p:spPr>
            <a:xfrm rot="10800000" flipH="1">
              <a:off x="1371125" y="2946050"/>
              <a:ext cx="18786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3" name="Google Shape;4893;p45"/>
            <p:cNvCxnSpPr>
              <a:stCxn id="4884" idx="6"/>
              <a:endCxn id="4889" idx="2"/>
            </p:cNvCxnSpPr>
            <p:nvPr/>
          </p:nvCxnSpPr>
          <p:spPr>
            <a:xfrm rot="10800000">
              <a:off x="1675913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4" name="Google Shape;4894;p45"/>
            <p:cNvCxnSpPr>
              <a:stCxn id="4884" idx="6"/>
              <a:endCxn id="4887" idx="2"/>
            </p:cNvCxnSpPr>
            <p:nvPr/>
          </p:nvCxnSpPr>
          <p:spPr>
            <a:xfrm rot="10800000" flipH="1">
              <a:off x="2119913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5" name="Google Shape;4895;p45"/>
            <p:cNvCxnSpPr>
              <a:stCxn id="4884" idx="6"/>
              <a:endCxn id="4888" idx="2"/>
            </p:cNvCxnSpPr>
            <p:nvPr/>
          </p:nvCxnSpPr>
          <p:spPr>
            <a:xfrm rot="10800000" flipH="1">
              <a:off x="2119913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6" name="Google Shape;4896;p45"/>
            <p:cNvCxnSpPr>
              <a:stCxn id="4885" idx="6"/>
              <a:endCxn id="4889" idx="2"/>
            </p:cNvCxnSpPr>
            <p:nvPr/>
          </p:nvCxnSpPr>
          <p:spPr>
            <a:xfrm rot="10800000">
              <a:off x="1675900" y="2946050"/>
              <a:ext cx="1192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7" name="Google Shape;4897;p45"/>
            <p:cNvCxnSpPr>
              <a:stCxn id="4885" idx="6"/>
              <a:endCxn id="4887" idx="2"/>
            </p:cNvCxnSpPr>
            <p:nvPr/>
          </p:nvCxnSpPr>
          <p:spPr>
            <a:xfrm rot="10800000">
              <a:off x="2500900" y="2946050"/>
              <a:ext cx="367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98" name="Google Shape;4898;p45"/>
            <p:cNvCxnSpPr>
              <a:stCxn id="4885" idx="6"/>
              <a:endCxn id="4888" idx="2"/>
            </p:cNvCxnSpPr>
            <p:nvPr/>
          </p:nvCxnSpPr>
          <p:spPr>
            <a:xfrm rot="10800000" flipH="1">
              <a:off x="2868700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99" name="Google Shape;4899;p45"/>
            <p:cNvSpPr/>
            <p:nvPr/>
          </p:nvSpPr>
          <p:spPr>
            <a:xfrm rot="-5400000">
              <a:off x="13142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4900" name="Google Shape;4900;p45"/>
            <p:cNvSpPr/>
            <p:nvPr/>
          </p:nvSpPr>
          <p:spPr>
            <a:xfrm rot="-5400000">
              <a:off x="21173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4901" name="Google Shape;4901;p45"/>
            <p:cNvCxnSpPr>
              <a:stCxn id="4889" idx="6"/>
              <a:endCxn id="4899" idx="2"/>
            </p:cNvCxnSpPr>
            <p:nvPr/>
          </p:nvCxnSpPr>
          <p:spPr>
            <a:xfrm rot="10800000" flipH="1">
              <a:off x="1675938" y="1568350"/>
              <a:ext cx="4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2" name="Google Shape;4902;p45"/>
            <p:cNvCxnSpPr>
              <a:stCxn id="4889" idx="6"/>
              <a:endCxn id="4900" idx="2"/>
            </p:cNvCxnSpPr>
            <p:nvPr/>
          </p:nvCxnSpPr>
          <p:spPr>
            <a:xfrm rot="10800000" flipH="1">
              <a:off x="1675938" y="1568350"/>
              <a:ext cx="8073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3" name="Google Shape;4903;p45"/>
            <p:cNvCxnSpPr>
              <a:stCxn id="4887" idx="6"/>
              <a:endCxn id="4899" idx="2"/>
            </p:cNvCxnSpPr>
            <p:nvPr/>
          </p:nvCxnSpPr>
          <p:spPr>
            <a:xfrm rot="10800000">
              <a:off x="1680125" y="1568350"/>
              <a:ext cx="8208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4" name="Google Shape;4904;p45"/>
            <p:cNvCxnSpPr>
              <a:stCxn id="4887" idx="6"/>
              <a:endCxn id="4900" idx="2"/>
            </p:cNvCxnSpPr>
            <p:nvPr/>
          </p:nvCxnSpPr>
          <p:spPr>
            <a:xfrm rot="10800000">
              <a:off x="2483225" y="1568350"/>
              <a:ext cx="17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5" name="Google Shape;4905;p45"/>
            <p:cNvCxnSpPr>
              <a:stCxn id="4888" idx="6"/>
              <a:endCxn id="4899" idx="2"/>
            </p:cNvCxnSpPr>
            <p:nvPr/>
          </p:nvCxnSpPr>
          <p:spPr>
            <a:xfrm rot="10800000">
              <a:off x="1680413" y="1568350"/>
              <a:ext cx="15693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6" name="Google Shape;4906;p45"/>
            <p:cNvCxnSpPr>
              <a:stCxn id="4888" idx="6"/>
              <a:endCxn id="4900" idx="2"/>
            </p:cNvCxnSpPr>
            <p:nvPr/>
          </p:nvCxnSpPr>
          <p:spPr>
            <a:xfrm rot="10800000">
              <a:off x="2483513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7" name="Google Shape;4907;p45"/>
            <p:cNvCxnSpPr>
              <a:stCxn id="4899" idx="6"/>
            </p:cNvCxnSpPr>
            <p:nvPr/>
          </p:nvCxnSpPr>
          <p:spPr>
            <a:xfrm rot="10800000" flipH="1">
              <a:off x="16802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08" name="Google Shape;4908;p45"/>
            <p:cNvCxnSpPr>
              <a:stCxn id="4900" idx="6"/>
            </p:cNvCxnSpPr>
            <p:nvPr/>
          </p:nvCxnSpPr>
          <p:spPr>
            <a:xfrm rot="10800000">
              <a:off x="2480663" y="51000"/>
              <a:ext cx="2700" cy="78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09" name="Google Shape;4909;p45"/>
            <p:cNvSpPr/>
            <p:nvPr/>
          </p:nvSpPr>
          <p:spPr>
            <a:xfrm rot="-5400000">
              <a:off x="547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4910" name="Google Shape;4910;p45"/>
            <p:cNvCxnSpPr>
              <a:stCxn id="4886" idx="6"/>
              <a:endCxn id="4909" idx="2"/>
            </p:cNvCxnSpPr>
            <p:nvPr/>
          </p:nvCxnSpPr>
          <p:spPr>
            <a:xfrm rot="10800000">
              <a:off x="913925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11" name="Google Shape;4911;p45"/>
            <p:cNvCxnSpPr>
              <a:stCxn id="4884" idx="6"/>
              <a:endCxn id="4909" idx="2"/>
            </p:cNvCxnSpPr>
            <p:nvPr/>
          </p:nvCxnSpPr>
          <p:spPr>
            <a:xfrm rot="10800000">
              <a:off x="913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12" name="Google Shape;4912;p45"/>
            <p:cNvCxnSpPr>
              <a:stCxn id="4885" idx="6"/>
              <a:endCxn id="4909" idx="2"/>
            </p:cNvCxnSpPr>
            <p:nvPr/>
          </p:nvCxnSpPr>
          <p:spPr>
            <a:xfrm rot="10800000">
              <a:off x="913900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13" name="Google Shape;4913;p45"/>
            <p:cNvCxnSpPr>
              <a:stCxn id="4909" idx="6"/>
              <a:endCxn id="4899" idx="2"/>
            </p:cNvCxnSpPr>
            <p:nvPr/>
          </p:nvCxnSpPr>
          <p:spPr>
            <a:xfrm rot="10800000" flipH="1">
              <a:off x="913938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14" name="Google Shape;4914;p45"/>
            <p:cNvSpPr/>
            <p:nvPr/>
          </p:nvSpPr>
          <p:spPr>
            <a:xfrm>
              <a:off x="503400" y="2181425"/>
              <a:ext cx="3166500" cy="81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5"/>
            <p:cNvSpPr/>
            <p:nvPr/>
          </p:nvSpPr>
          <p:spPr>
            <a:xfrm>
              <a:off x="948450" y="3596800"/>
              <a:ext cx="2341800" cy="81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16" name="Google Shape;4916;p45"/>
            <p:cNvCxnSpPr>
              <a:endCxn id="4900" idx="2"/>
            </p:cNvCxnSpPr>
            <p:nvPr/>
          </p:nvCxnSpPr>
          <p:spPr>
            <a:xfrm rot="10800000" flipH="1">
              <a:off x="933863" y="1568400"/>
              <a:ext cx="1549500" cy="634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17" name="Google Shape;4917;p45"/>
            <p:cNvSpPr txBox="1"/>
            <p:nvPr/>
          </p:nvSpPr>
          <p:spPr>
            <a:xfrm>
              <a:off x="766050" y="4523350"/>
              <a:ext cx="270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AutoNum type="alphaLcParenBoth"/>
              </a:pPr>
              <a:r>
                <a:rPr lang="en-GB"/>
                <a:t>Retraining w/o expansion</a:t>
              </a:r>
            </a:p>
          </p:txBody>
        </p:sp>
        <p:sp>
          <p:nvSpPr>
            <p:cNvPr id="4918" name="Google Shape;4918;p45"/>
            <p:cNvSpPr txBox="1"/>
            <p:nvPr/>
          </p:nvSpPr>
          <p:spPr>
            <a:xfrm>
              <a:off x="1276750" y="248050"/>
              <a:ext cx="55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t-1</a:t>
              </a:r>
            </a:p>
          </p:txBody>
        </p:sp>
        <p:sp>
          <p:nvSpPr>
            <p:cNvPr id="4919" name="Google Shape;4919;p45"/>
            <p:cNvSpPr txBox="1"/>
            <p:nvPr/>
          </p:nvSpPr>
          <p:spPr>
            <a:xfrm>
              <a:off x="2495950" y="248050"/>
              <a:ext cx="554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46"/>
          <p:cNvSpPr/>
          <p:nvPr/>
        </p:nvSpPr>
        <p:spPr>
          <a:xfrm rot="-5400000">
            <a:off x="2287313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25" name="Google Shape;4925;p46"/>
          <p:cNvSpPr/>
          <p:nvPr/>
        </p:nvSpPr>
        <p:spPr>
          <a:xfrm rot="-5400000">
            <a:off x="3036100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26" name="Google Shape;4926;p46"/>
          <p:cNvSpPr/>
          <p:nvPr/>
        </p:nvSpPr>
        <p:spPr>
          <a:xfrm rot="-5400000">
            <a:off x="1538525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27" name="Google Shape;4927;p46"/>
          <p:cNvSpPr/>
          <p:nvPr/>
        </p:nvSpPr>
        <p:spPr>
          <a:xfrm rot="-5400000">
            <a:off x="2134925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28" name="Google Shape;4928;p46"/>
          <p:cNvSpPr/>
          <p:nvPr/>
        </p:nvSpPr>
        <p:spPr>
          <a:xfrm rot="-5400000">
            <a:off x="30361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29" name="Google Shape;4929;p46"/>
          <p:cNvSpPr/>
          <p:nvPr/>
        </p:nvSpPr>
        <p:spPr>
          <a:xfrm rot="-5400000">
            <a:off x="13861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30" name="Google Shape;4930;p46"/>
          <p:cNvCxnSpPr>
            <a:stCxn id="4926" idx="6"/>
            <a:endCxn id="4927" idx="2"/>
          </p:cNvCxnSpPr>
          <p:nvPr/>
        </p:nvCxnSpPr>
        <p:spPr>
          <a:xfrm rot="10800000" flipH="1">
            <a:off x="1904525" y="2946050"/>
            <a:ext cx="596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1" name="Google Shape;4931;p46"/>
          <p:cNvCxnSpPr>
            <a:stCxn id="4926" idx="6"/>
            <a:endCxn id="4929" idx="2"/>
          </p:cNvCxnSpPr>
          <p:nvPr/>
        </p:nvCxnSpPr>
        <p:spPr>
          <a:xfrm rot="10800000">
            <a:off x="1752125" y="2946050"/>
            <a:ext cx="152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2" name="Google Shape;4932;p46"/>
          <p:cNvCxnSpPr>
            <a:stCxn id="4926" idx="6"/>
            <a:endCxn id="4928" idx="2"/>
          </p:cNvCxnSpPr>
          <p:nvPr/>
        </p:nvCxnSpPr>
        <p:spPr>
          <a:xfrm rot="10800000" flipH="1">
            <a:off x="1904525" y="2946050"/>
            <a:ext cx="14976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3" name="Google Shape;4933;p46"/>
          <p:cNvCxnSpPr>
            <a:stCxn id="4924" idx="6"/>
            <a:endCxn id="4929" idx="2"/>
          </p:cNvCxnSpPr>
          <p:nvPr/>
        </p:nvCxnSpPr>
        <p:spPr>
          <a:xfrm rot="10800000">
            <a:off x="1752113" y="2946050"/>
            <a:ext cx="901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4" name="Google Shape;4934;p46"/>
          <p:cNvCxnSpPr>
            <a:stCxn id="4924" idx="6"/>
            <a:endCxn id="4927" idx="2"/>
          </p:cNvCxnSpPr>
          <p:nvPr/>
        </p:nvCxnSpPr>
        <p:spPr>
          <a:xfrm rot="10800000">
            <a:off x="2500913" y="2946050"/>
            <a:ext cx="152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5" name="Google Shape;4935;p46"/>
          <p:cNvCxnSpPr>
            <a:stCxn id="4924" idx="6"/>
            <a:endCxn id="4928" idx="2"/>
          </p:cNvCxnSpPr>
          <p:nvPr/>
        </p:nvCxnSpPr>
        <p:spPr>
          <a:xfrm rot="10800000" flipH="1">
            <a:off x="2653313" y="2946050"/>
            <a:ext cx="748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6" name="Google Shape;4936;p46"/>
          <p:cNvCxnSpPr>
            <a:stCxn id="4925" idx="6"/>
            <a:endCxn id="4929" idx="2"/>
          </p:cNvCxnSpPr>
          <p:nvPr/>
        </p:nvCxnSpPr>
        <p:spPr>
          <a:xfrm rot="10800000">
            <a:off x="1752100" y="2946050"/>
            <a:ext cx="1650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7" name="Google Shape;4937;p46"/>
          <p:cNvCxnSpPr>
            <a:stCxn id="4925" idx="6"/>
            <a:endCxn id="4927" idx="2"/>
          </p:cNvCxnSpPr>
          <p:nvPr/>
        </p:nvCxnSpPr>
        <p:spPr>
          <a:xfrm rot="10800000">
            <a:off x="2500900" y="2946050"/>
            <a:ext cx="901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8" name="Google Shape;4938;p46"/>
          <p:cNvCxnSpPr>
            <a:stCxn id="4925" idx="6"/>
            <a:endCxn id="4928" idx="2"/>
          </p:cNvCxnSpPr>
          <p:nvPr/>
        </p:nvCxnSpPr>
        <p:spPr>
          <a:xfrm rot="10800000">
            <a:off x="3402100" y="2946050"/>
            <a:ext cx="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9" name="Google Shape;4939;p46"/>
          <p:cNvSpPr/>
          <p:nvPr/>
        </p:nvSpPr>
        <p:spPr>
          <a:xfrm rot="-5400000">
            <a:off x="19238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40" name="Google Shape;4940;p46"/>
          <p:cNvSpPr/>
          <p:nvPr/>
        </p:nvSpPr>
        <p:spPr>
          <a:xfrm rot="-5400000">
            <a:off x="27269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41" name="Google Shape;4941;p46"/>
          <p:cNvCxnSpPr>
            <a:stCxn id="4929" idx="6"/>
            <a:endCxn id="4939" idx="2"/>
          </p:cNvCxnSpPr>
          <p:nvPr/>
        </p:nvCxnSpPr>
        <p:spPr>
          <a:xfrm rot="10800000" flipH="1">
            <a:off x="1752138" y="1568350"/>
            <a:ext cx="537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2" name="Google Shape;4942;p46"/>
          <p:cNvCxnSpPr>
            <a:stCxn id="4929" idx="6"/>
            <a:endCxn id="4940" idx="2"/>
          </p:cNvCxnSpPr>
          <p:nvPr/>
        </p:nvCxnSpPr>
        <p:spPr>
          <a:xfrm rot="10800000" flipH="1">
            <a:off x="1752138" y="1568350"/>
            <a:ext cx="13407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3" name="Google Shape;4943;p46"/>
          <p:cNvCxnSpPr>
            <a:stCxn id="4927" idx="6"/>
            <a:endCxn id="4939" idx="2"/>
          </p:cNvCxnSpPr>
          <p:nvPr/>
        </p:nvCxnSpPr>
        <p:spPr>
          <a:xfrm rot="10800000">
            <a:off x="2289725" y="1568350"/>
            <a:ext cx="211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4" name="Google Shape;4944;p46"/>
          <p:cNvCxnSpPr>
            <a:stCxn id="4927" idx="6"/>
            <a:endCxn id="4940" idx="2"/>
          </p:cNvCxnSpPr>
          <p:nvPr/>
        </p:nvCxnSpPr>
        <p:spPr>
          <a:xfrm rot="10800000" flipH="1">
            <a:off x="2500925" y="1568350"/>
            <a:ext cx="5919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5" name="Google Shape;4945;p46"/>
          <p:cNvCxnSpPr>
            <a:stCxn id="4928" idx="6"/>
            <a:endCxn id="4940" idx="2"/>
          </p:cNvCxnSpPr>
          <p:nvPr/>
        </p:nvCxnSpPr>
        <p:spPr>
          <a:xfrm rot="10800000">
            <a:off x="3093113" y="1568350"/>
            <a:ext cx="3090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6" name="Google Shape;4946;p46"/>
          <p:cNvCxnSpPr>
            <a:stCxn id="4939" idx="6"/>
          </p:cNvCxnSpPr>
          <p:nvPr/>
        </p:nvCxnSpPr>
        <p:spPr>
          <a:xfrm rot="10800000" flipH="1">
            <a:off x="2289863" y="87600"/>
            <a:ext cx="12300" cy="7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7" name="Google Shape;4947;p46"/>
          <p:cNvCxnSpPr>
            <a:stCxn id="4940" idx="6"/>
          </p:cNvCxnSpPr>
          <p:nvPr/>
        </p:nvCxnSpPr>
        <p:spPr>
          <a:xfrm rot="10800000" flipH="1">
            <a:off x="3092963" y="72900"/>
            <a:ext cx="300" cy="7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8" name="Google Shape;4948;p46"/>
          <p:cNvSpPr/>
          <p:nvPr/>
        </p:nvSpPr>
        <p:spPr>
          <a:xfrm rot="-5400000">
            <a:off x="6241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49" name="Google Shape;4949;p46"/>
          <p:cNvCxnSpPr>
            <a:stCxn id="4926" idx="6"/>
            <a:endCxn id="4948" idx="2"/>
          </p:cNvCxnSpPr>
          <p:nvPr/>
        </p:nvCxnSpPr>
        <p:spPr>
          <a:xfrm rot="10800000">
            <a:off x="990125" y="2946050"/>
            <a:ext cx="914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0" name="Google Shape;4950;p46"/>
          <p:cNvCxnSpPr>
            <a:stCxn id="4924" idx="6"/>
            <a:endCxn id="4948" idx="2"/>
          </p:cNvCxnSpPr>
          <p:nvPr/>
        </p:nvCxnSpPr>
        <p:spPr>
          <a:xfrm rot="10800000">
            <a:off x="990113" y="2946050"/>
            <a:ext cx="1663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1" name="Google Shape;4951;p46"/>
          <p:cNvCxnSpPr>
            <a:stCxn id="4925" idx="6"/>
            <a:endCxn id="4948" idx="2"/>
          </p:cNvCxnSpPr>
          <p:nvPr/>
        </p:nvCxnSpPr>
        <p:spPr>
          <a:xfrm rot="10800000">
            <a:off x="990100" y="2946050"/>
            <a:ext cx="2412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2" name="Google Shape;4952;p46"/>
          <p:cNvCxnSpPr>
            <a:stCxn id="4948" idx="6"/>
            <a:endCxn id="4939" idx="2"/>
          </p:cNvCxnSpPr>
          <p:nvPr/>
        </p:nvCxnSpPr>
        <p:spPr>
          <a:xfrm rot="10800000" flipH="1">
            <a:off x="990138" y="1568350"/>
            <a:ext cx="1299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3" name="Google Shape;4953;p46"/>
          <p:cNvCxnSpPr>
            <a:stCxn id="4948" idx="6"/>
            <a:endCxn id="4940" idx="2"/>
          </p:cNvCxnSpPr>
          <p:nvPr/>
        </p:nvCxnSpPr>
        <p:spPr>
          <a:xfrm rot="10800000" flipH="1">
            <a:off x="990138" y="1568350"/>
            <a:ext cx="21027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4" name="Google Shape;4954;p46"/>
          <p:cNvSpPr/>
          <p:nvPr/>
        </p:nvSpPr>
        <p:spPr>
          <a:xfrm rot="-5400000">
            <a:off x="37981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55" name="Google Shape;4955;p46"/>
          <p:cNvCxnSpPr>
            <a:stCxn id="4954" idx="6"/>
            <a:endCxn id="4940" idx="2"/>
          </p:cNvCxnSpPr>
          <p:nvPr/>
        </p:nvCxnSpPr>
        <p:spPr>
          <a:xfrm rot="10800000">
            <a:off x="3092813" y="1568350"/>
            <a:ext cx="10713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6" name="Google Shape;4956;p46"/>
          <p:cNvCxnSpPr>
            <a:stCxn id="4924" idx="6"/>
            <a:endCxn id="4954" idx="2"/>
          </p:cNvCxnSpPr>
          <p:nvPr/>
        </p:nvCxnSpPr>
        <p:spPr>
          <a:xfrm rot="10800000" flipH="1">
            <a:off x="2653313" y="2946050"/>
            <a:ext cx="1510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7" name="Google Shape;4957;p46"/>
          <p:cNvCxnSpPr>
            <a:stCxn id="4924" idx="6"/>
            <a:endCxn id="4954" idx="2"/>
          </p:cNvCxnSpPr>
          <p:nvPr/>
        </p:nvCxnSpPr>
        <p:spPr>
          <a:xfrm rot="10800000" flipH="1">
            <a:off x="2653313" y="2946050"/>
            <a:ext cx="1510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8" name="Google Shape;4958;p46"/>
          <p:cNvCxnSpPr>
            <a:stCxn id="4926" idx="6"/>
            <a:endCxn id="4954" idx="2"/>
          </p:cNvCxnSpPr>
          <p:nvPr/>
        </p:nvCxnSpPr>
        <p:spPr>
          <a:xfrm rot="10800000" flipH="1">
            <a:off x="1904525" y="2946050"/>
            <a:ext cx="22596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9" name="Google Shape;4959;p46"/>
          <p:cNvSpPr/>
          <p:nvPr/>
        </p:nvSpPr>
        <p:spPr>
          <a:xfrm rot="-5400000">
            <a:off x="5944913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60" name="Google Shape;4960;p46"/>
          <p:cNvSpPr/>
          <p:nvPr/>
        </p:nvSpPr>
        <p:spPr>
          <a:xfrm rot="-5400000">
            <a:off x="6693700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61" name="Google Shape;4961;p46"/>
          <p:cNvSpPr/>
          <p:nvPr/>
        </p:nvSpPr>
        <p:spPr>
          <a:xfrm rot="-5400000">
            <a:off x="5196125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62" name="Google Shape;4962;p46"/>
          <p:cNvSpPr/>
          <p:nvPr/>
        </p:nvSpPr>
        <p:spPr>
          <a:xfrm rot="-5400000">
            <a:off x="6249725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63" name="Google Shape;4963;p46"/>
          <p:cNvSpPr/>
          <p:nvPr/>
        </p:nvSpPr>
        <p:spPr>
          <a:xfrm rot="-5400000">
            <a:off x="71509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64" name="Google Shape;4964;p46"/>
          <p:cNvSpPr/>
          <p:nvPr/>
        </p:nvSpPr>
        <p:spPr>
          <a:xfrm rot="-5400000">
            <a:off x="5500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65" name="Google Shape;4965;p46"/>
          <p:cNvCxnSpPr>
            <a:stCxn id="4961" idx="6"/>
            <a:endCxn id="4962" idx="2"/>
          </p:cNvCxnSpPr>
          <p:nvPr/>
        </p:nvCxnSpPr>
        <p:spPr>
          <a:xfrm rot="10800000" flipH="1">
            <a:off x="5562125" y="2946050"/>
            <a:ext cx="10536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6" name="Google Shape;4966;p46"/>
          <p:cNvCxnSpPr>
            <a:stCxn id="4961" idx="6"/>
            <a:endCxn id="4964" idx="2"/>
          </p:cNvCxnSpPr>
          <p:nvPr/>
        </p:nvCxnSpPr>
        <p:spPr>
          <a:xfrm rot="10800000" flipH="1">
            <a:off x="5562125" y="2946050"/>
            <a:ext cx="304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7" name="Google Shape;4967;p46"/>
          <p:cNvCxnSpPr>
            <a:stCxn id="4961" idx="6"/>
            <a:endCxn id="4963" idx="2"/>
          </p:cNvCxnSpPr>
          <p:nvPr/>
        </p:nvCxnSpPr>
        <p:spPr>
          <a:xfrm rot="10800000" flipH="1">
            <a:off x="5562125" y="2946050"/>
            <a:ext cx="1954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8" name="Google Shape;4968;p46"/>
          <p:cNvCxnSpPr>
            <a:stCxn id="4959" idx="6"/>
            <a:endCxn id="4964" idx="2"/>
          </p:cNvCxnSpPr>
          <p:nvPr/>
        </p:nvCxnSpPr>
        <p:spPr>
          <a:xfrm rot="10800000">
            <a:off x="5866913" y="2946050"/>
            <a:ext cx="444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9" name="Google Shape;4969;p46"/>
          <p:cNvCxnSpPr>
            <a:stCxn id="4959" idx="6"/>
            <a:endCxn id="4962" idx="2"/>
          </p:cNvCxnSpPr>
          <p:nvPr/>
        </p:nvCxnSpPr>
        <p:spPr>
          <a:xfrm rot="10800000" flipH="1">
            <a:off x="6310913" y="2946050"/>
            <a:ext cx="304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0" name="Google Shape;4970;p46"/>
          <p:cNvCxnSpPr>
            <a:stCxn id="4959" idx="6"/>
            <a:endCxn id="4963" idx="2"/>
          </p:cNvCxnSpPr>
          <p:nvPr/>
        </p:nvCxnSpPr>
        <p:spPr>
          <a:xfrm rot="10800000" flipH="1">
            <a:off x="6310913" y="2946050"/>
            <a:ext cx="12060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1" name="Google Shape;4971;p46"/>
          <p:cNvCxnSpPr>
            <a:stCxn id="4960" idx="6"/>
            <a:endCxn id="4964" idx="2"/>
          </p:cNvCxnSpPr>
          <p:nvPr/>
        </p:nvCxnSpPr>
        <p:spPr>
          <a:xfrm rot="10800000">
            <a:off x="5866900" y="2946050"/>
            <a:ext cx="1192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2" name="Google Shape;4972;p46"/>
          <p:cNvCxnSpPr>
            <a:stCxn id="4960" idx="6"/>
            <a:endCxn id="4962" idx="2"/>
          </p:cNvCxnSpPr>
          <p:nvPr/>
        </p:nvCxnSpPr>
        <p:spPr>
          <a:xfrm rot="10800000">
            <a:off x="6615700" y="2946050"/>
            <a:ext cx="444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3" name="Google Shape;4973;p46"/>
          <p:cNvCxnSpPr>
            <a:stCxn id="4960" idx="6"/>
            <a:endCxn id="4963" idx="2"/>
          </p:cNvCxnSpPr>
          <p:nvPr/>
        </p:nvCxnSpPr>
        <p:spPr>
          <a:xfrm rot="10800000" flipH="1">
            <a:off x="7059700" y="2946050"/>
            <a:ext cx="4572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74" name="Google Shape;4974;p46"/>
          <p:cNvSpPr/>
          <p:nvPr/>
        </p:nvSpPr>
        <p:spPr>
          <a:xfrm rot="-5400000">
            <a:off x="55052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75" name="Google Shape;4975;p46"/>
          <p:cNvSpPr/>
          <p:nvPr/>
        </p:nvSpPr>
        <p:spPr>
          <a:xfrm rot="-5400000">
            <a:off x="63083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76" name="Google Shape;4976;p46"/>
          <p:cNvCxnSpPr>
            <a:stCxn id="4964" idx="6"/>
            <a:endCxn id="4974" idx="2"/>
          </p:cNvCxnSpPr>
          <p:nvPr/>
        </p:nvCxnSpPr>
        <p:spPr>
          <a:xfrm rot="10800000" flipH="1">
            <a:off x="5866938" y="1568350"/>
            <a:ext cx="4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7" name="Google Shape;4977;p46"/>
          <p:cNvCxnSpPr>
            <a:stCxn id="4962" idx="6"/>
            <a:endCxn id="4974" idx="2"/>
          </p:cNvCxnSpPr>
          <p:nvPr/>
        </p:nvCxnSpPr>
        <p:spPr>
          <a:xfrm rot="10800000">
            <a:off x="5871125" y="1568350"/>
            <a:ext cx="744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8" name="Google Shape;4978;p46"/>
          <p:cNvCxnSpPr>
            <a:stCxn id="4963" idx="6"/>
            <a:endCxn id="4975" idx="2"/>
          </p:cNvCxnSpPr>
          <p:nvPr/>
        </p:nvCxnSpPr>
        <p:spPr>
          <a:xfrm rot="10800000">
            <a:off x="6674513" y="1568350"/>
            <a:ext cx="8424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9" name="Google Shape;4979;p46"/>
          <p:cNvCxnSpPr>
            <a:stCxn id="4974" idx="6"/>
          </p:cNvCxnSpPr>
          <p:nvPr/>
        </p:nvCxnSpPr>
        <p:spPr>
          <a:xfrm rot="10800000" flipH="1">
            <a:off x="5871263" y="87600"/>
            <a:ext cx="12300" cy="7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0" name="Google Shape;4980;p46"/>
          <p:cNvCxnSpPr>
            <a:stCxn id="4975" idx="6"/>
          </p:cNvCxnSpPr>
          <p:nvPr/>
        </p:nvCxnSpPr>
        <p:spPr>
          <a:xfrm rot="10800000" flipH="1">
            <a:off x="6674363" y="72900"/>
            <a:ext cx="1200" cy="7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81" name="Google Shape;4981;p46"/>
          <p:cNvSpPr/>
          <p:nvPr/>
        </p:nvSpPr>
        <p:spPr>
          <a:xfrm rot="-5400000">
            <a:off x="4738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82" name="Google Shape;4982;p46"/>
          <p:cNvCxnSpPr>
            <a:stCxn id="4961" idx="6"/>
            <a:endCxn id="4981" idx="2"/>
          </p:cNvCxnSpPr>
          <p:nvPr/>
        </p:nvCxnSpPr>
        <p:spPr>
          <a:xfrm rot="10800000">
            <a:off x="5104925" y="2946050"/>
            <a:ext cx="457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3" name="Google Shape;4983;p46"/>
          <p:cNvCxnSpPr>
            <a:stCxn id="4959" idx="6"/>
            <a:endCxn id="4981" idx="2"/>
          </p:cNvCxnSpPr>
          <p:nvPr/>
        </p:nvCxnSpPr>
        <p:spPr>
          <a:xfrm rot="10800000">
            <a:off x="5104913" y="2946050"/>
            <a:ext cx="1206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4" name="Google Shape;4984;p46"/>
          <p:cNvCxnSpPr>
            <a:stCxn id="4960" idx="6"/>
            <a:endCxn id="4981" idx="2"/>
          </p:cNvCxnSpPr>
          <p:nvPr/>
        </p:nvCxnSpPr>
        <p:spPr>
          <a:xfrm rot="10800000">
            <a:off x="5104900" y="2946050"/>
            <a:ext cx="1954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5" name="Google Shape;4985;p46"/>
          <p:cNvCxnSpPr>
            <a:stCxn id="4981" idx="6"/>
            <a:endCxn id="4974" idx="2"/>
          </p:cNvCxnSpPr>
          <p:nvPr/>
        </p:nvCxnSpPr>
        <p:spPr>
          <a:xfrm rot="10800000" flipH="1">
            <a:off x="5104938" y="1568350"/>
            <a:ext cx="766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6" name="Google Shape;4986;p46"/>
          <p:cNvCxnSpPr>
            <a:endCxn id="4975" idx="2"/>
          </p:cNvCxnSpPr>
          <p:nvPr/>
        </p:nvCxnSpPr>
        <p:spPr>
          <a:xfrm rot="10800000" flipH="1">
            <a:off x="5109563" y="1568400"/>
            <a:ext cx="1564800" cy="63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87" name="Google Shape;4987;p46"/>
          <p:cNvSpPr txBox="1"/>
          <p:nvPr/>
        </p:nvSpPr>
        <p:spPr>
          <a:xfrm>
            <a:off x="1300025" y="4523350"/>
            <a:ext cx="28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2"/>
            </a:pPr>
            <a:r>
              <a:rPr lang="en-GB"/>
              <a:t>No-Retraining w/ expansion</a:t>
            </a:r>
          </a:p>
        </p:txBody>
      </p:sp>
      <p:sp>
        <p:nvSpPr>
          <p:cNvPr id="4988" name="Google Shape;4988;p46"/>
          <p:cNvSpPr txBox="1"/>
          <p:nvPr/>
        </p:nvSpPr>
        <p:spPr>
          <a:xfrm>
            <a:off x="4805225" y="4523350"/>
            <a:ext cx="314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3"/>
            </a:pPr>
            <a:r>
              <a:rPr lang="en-GB"/>
              <a:t>Partial Retraining w/ expansion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Google Shape;4993;p47"/>
          <p:cNvSpPr/>
          <p:nvPr/>
        </p:nvSpPr>
        <p:spPr>
          <a:xfrm rot="-5400000">
            <a:off x="2211113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94" name="Google Shape;4994;p47"/>
          <p:cNvSpPr/>
          <p:nvPr/>
        </p:nvSpPr>
        <p:spPr>
          <a:xfrm rot="-5400000">
            <a:off x="2959900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95" name="Google Shape;4995;p47"/>
          <p:cNvSpPr/>
          <p:nvPr/>
        </p:nvSpPr>
        <p:spPr>
          <a:xfrm rot="-5400000">
            <a:off x="1462325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96" name="Google Shape;4996;p47"/>
          <p:cNvSpPr/>
          <p:nvPr/>
        </p:nvSpPr>
        <p:spPr>
          <a:xfrm rot="-5400000">
            <a:off x="2058725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97" name="Google Shape;4997;p47"/>
          <p:cNvSpPr/>
          <p:nvPr/>
        </p:nvSpPr>
        <p:spPr>
          <a:xfrm rot="-5400000">
            <a:off x="30361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4998" name="Google Shape;4998;p47"/>
          <p:cNvSpPr/>
          <p:nvPr/>
        </p:nvSpPr>
        <p:spPr>
          <a:xfrm rot="-5400000">
            <a:off x="1309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999" name="Google Shape;4999;p47"/>
          <p:cNvCxnSpPr>
            <a:stCxn id="4995" idx="6"/>
            <a:endCxn id="4996" idx="2"/>
          </p:cNvCxnSpPr>
          <p:nvPr/>
        </p:nvCxnSpPr>
        <p:spPr>
          <a:xfrm rot="10800000" flipH="1">
            <a:off x="1828325" y="2946050"/>
            <a:ext cx="596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0" name="Google Shape;5000;p47"/>
          <p:cNvCxnSpPr>
            <a:stCxn id="4995" idx="6"/>
            <a:endCxn id="4998" idx="2"/>
          </p:cNvCxnSpPr>
          <p:nvPr/>
        </p:nvCxnSpPr>
        <p:spPr>
          <a:xfrm rot="10800000">
            <a:off x="1675925" y="2946050"/>
            <a:ext cx="152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1" name="Google Shape;5001;p47"/>
          <p:cNvCxnSpPr>
            <a:stCxn id="4995" idx="6"/>
            <a:endCxn id="4997" idx="2"/>
          </p:cNvCxnSpPr>
          <p:nvPr/>
        </p:nvCxnSpPr>
        <p:spPr>
          <a:xfrm rot="10800000" flipH="1">
            <a:off x="1828325" y="2946050"/>
            <a:ext cx="1573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2" name="Google Shape;5002;p47"/>
          <p:cNvCxnSpPr>
            <a:stCxn id="4993" idx="6"/>
            <a:endCxn id="4998" idx="2"/>
          </p:cNvCxnSpPr>
          <p:nvPr/>
        </p:nvCxnSpPr>
        <p:spPr>
          <a:xfrm rot="10800000">
            <a:off x="1675913" y="2946050"/>
            <a:ext cx="901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3" name="Google Shape;5003;p47"/>
          <p:cNvCxnSpPr>
            <a:stCxn id="4993" idx="6"/>
            <a:endCxn id="4996" idx="2"/>
          </p:cNvCxnSpPr>
          <p:nvPr/>
        </p:nvCxnSpPr>
        <p:spPr>
          <a:xfrm rot="10800000">
            <a:off x="2424713" y="2946050"/>
            <a:ext cx="152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4" name="Google Shape;5004;p47"/>
          <p:cNvCxnSpPr>
            <a:stCxn id="4993" idx="6"/>
            <a:endCxn id="4997" idx="2"/>
          </p:cNvCxnSpPr>
          <p:nvPr/>
        </p:nvCxnSpPr>
        <p:spPr>
          <a:xfrm rot="10800000" flipH="1">
            <a:off x="2577113" y="2946050"/>
            <a:ext cx="8250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5" name="Google Shape;5005;p47"/>
          <p:cNvCxnSpPr>
            <a:stCxn id="4994" idx="6"/>
            <a:endCxn id="4998" idx="2"/>
          </p:cNvCxnSpPr>
          <p:nvPr/>
        </p:nvCxnSpPr>
        <p:spPr>
          <a:xfrm rot="10800000">
            <a:off x="1675900" y="2946050"/>
            <a:ext cx="1650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6" name="Google Shape;5006;p47"/>
          <p:cNvCxnSpPr>
            <a:stCxn id="4994" idx="6"/>
            <a:endCxn id="4996" idx="2"/>
          </p:cNvCxnSpPr>
          <p:nvPr/>
        </p:nvCxnSpPr>
        <p:spPr>
          <a:xfrm rot="10800000">
            <a:off x="2424700" y="2946050"/>
            <a:ext cx="901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7" name="Google Shape;5007;p47"/>
          <p:cNvCxnSpPr>
            <a:stCxn id="4994" idx="6"/>
            <a:endCxn id="4997" idx="2"/>
          </p:cNvCxnSpPr>
          <p:nvPr/>
        </p:nvCxnSpPr>
        <p:spPr>
          <a:xfrm rot="10800000" flipH="1">
            <a:off x="3325900" y="2946050"/>
            <a:ext cx="762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8" name="Google Shape;5008;p47"/>
          <p:cNvSpPr/>
          <p:nvPr/>
        </p:nvSpPr>
        <p:spPr>
          <a:xfrm rot="-5400000">
            <a:off x="18476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09" name="Google Shape;5009;p47"/>
          <p:cNvSpPr/>
          <p:nvPr/>
        </p:nvSpPr>
        <p:spPr>
          <a:xfrm rot="-5400000">
            <a:off x="26507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10" name="Google Shape;5010;p47"/>
          <p:cNvCxnSpPr>
            <a:stCxn id="4998" idx="6"/>
            <a:endCxn id="5008" idx="2"/>
          </p:cNvCxnSpPr>
          <p:nvPr/>
        </p:nvCxnSpPr>
        <p:spPr>
          <a:xfrm rot="10800000" flipH="1">
            <a:off x="1675938" y="1568350"/>
            <a:ext cx="537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1" name="Google Shape;5011;p47"/>
          <p:cNvCxnSpPr>
            <a:stCxn id="4998" idx="6"/>
            <a:endCxn id="5009" idx="2"/>
          </p:cNvCxnSpPr>
          <p:nvPr/>
        </p:nvCxnSpPr>
        <p:spPr>
          <a:xfrm rot="10800000" flipH="1">
            <a:off x="1675938" y="1568350"/>
            <a:ext cx="13407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2" name="Google Shape;5012;p47"/>
          <p:cNvCxnSpPr>
            <a:stCxn id="4996" idx="6"/>
            <a:endCxn id="5008" idx="2"/>
          </p:cNvCxnSpPr>
          <p:nvPr/>
        </p:nvCxnSpPr>
        <p:spPr>
          <a:xfrm rot="10800000">
            <a:off x="2213525" y="1568350"/>
            <a:ext cx="211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3" name="Google Shape;5013;p47"/>
          <p:cNvCxnSpPr>
            <a:stCxn id="4996" idx="6"/>
            <a:endCxn id="5009" idx="2"/>
          </p:cNvCxnSpPr>
          <p:nvPr/>
        </p:nvCxnSpPr>
        <p:spPr>
          <a:xfrm rot="10800000" flipH="1">
            <a:off x="2424725" y="1568350"/>
            <a:ext cx="5919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4" name="Google Shape;5014;p47"/>
          <p:cNvCxnSpPr>
            <a:stCxn id="4997" idx="6"/>
            <a:endCxn id="5009" idx="2"/>
          </p:cNvCxnSpPr>
          <p:nvPr/>
        </p:nvCxnSpPr>
        <p:spPr>
          <a:xfrm rot="10800000">
            <a:off x="3016913" y="1568350"/>
            <a:ext cx="3852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5" name="Google Shape;5015;p47"/>
          <p:cNvCxnSpPr>
            <a:stCxn id="5008" idx="6"/>
          </p:cNvCxnSpPr>
          <p:nvPr/>
        </p:nvCxnSpPr>
        <p:spPr>
          <a:xfrm rot="10800000" flipH="1">
            <a:off x="2213663" y="87600"/>
            <a:ext cx="12300" cy="7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6" name="Google Shape;5016;p47"/>
          <p:cNvCxnSpPr>
            <a:stCxn id="5009" idx="6"/>
          </p:cNvCxnSpPr>
          <p:nvPr/>
        </p:nvCxnSpPr>
        <p:spPr>
          <a:xfrm rot="10800000" flipH="1">
            <a:off x="3016763" y="72900"/>
            <a:ext cx="300" cy="7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17" name="Google Shape;5017;p47"/>
          <p:cNvSpPr/>
          <p:nvPr/>
        </p:nvSpPr>
        <p:spPr>
          <a:xfrm rot="-5400000">
            <a:off x="547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18" name="Google Shape;5018;p47"/>
          <p:cNvCxnSpPr>
            <a:stCxn id="4995" idx="6"/>
            <a:endCxn id="5017" idx="2"/>
          </p:cNvCxnSpPr>
          <p:nvPr/>
        </p:nvCxnSpPr>
        <p:spPr>
          <a:xfrm rot="10800000">
            <a:off x="913925" y="2946050"/>
            <a:ext cx="9144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9" name="Google Shape;5019;p47"/>
          <p:cNvCxnSpPr>
            <a:stCxn id="4993" idx="6"/>
            <a:endCxn id="5017" idx="2"/>
          </p:cNvCxnSpPr>
          <p:nvPr/>
        </p:nvCxnSpPr>
        <p:spPr>
          <a:xfrm rot="10800000">
            <a:off x="913913" y="2946050"/>
            <a:ext cx="1663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0" name="Google Shape;5020;p47"/>
          <p:cNvCxnSpPr>
            <a:stCxn id="4994" idx="6"/>
            <a:endCxn id="5017" idx="2"/>
          </p:cNvCxnSpPr>
          <p:nvPr/>
        </p:nvCxnSpPr>
        <p:spPr>
          <a:xfrm rot="10800000">
            <a:off x="913900" y="2946050"/>
            <a:ext cx="2412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1" name="Google Shape;5021;p47"/>
          <p:cNvCxnSpPr>
            <a:stCxn id="5017" idx="6"/>
            <a:endCxn id="5008" idx="2"/>
          </p:cNvCxnSpPr>
          <p:nvPr/>
        </p:nvCxnSpPr>
        <p:spPr>
          <a:xfrm rot="10800000" flipH="1">
            <a:off x="913938" y="1568350"/>
            <a:ext cx="1299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2" name="Google Shape;5022;p47"/>
          <p:cNvCxnSpPr>
            <a:stCxn id="5017" idx="6"/>
            <a:endCxn id="5009" idx="2"/>
          </p:cNvCxnSpPr>
          <p:nvPr/>
        </p:nvCxnSpPr>
        <p:spPr>
          <a:xfrm rot="10800000" flipH="1">
            <a:off x="913938" y="1568350"/>
            <a:ext cx="21027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3" name="Google Shape;5023;p47"/>
          <p:cNvSpPr/>
          <p:nvPr/>
        </p:nvSpPr>
        <p:spPr>
          <a:xfrm rot="-5400000">
            <a:off x="37981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24" name="Google Shape;5024;p47"/>
          <p:cNvCxnSpPr>
            <a:stCxn id="5023" idx="6"/>
            <a:endCxn id="5009" idx="2"/>
          </p:cNvCxnSpPr>
          <p:nvPr/>
        </p:nvCxnSpPr>
        <p:spPr>
          <a:xfrm rot="10800000">
            <a:off x="3016913" y="1568350"/>
            <a:ext cx="11472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5" name="Google Shape;5025;p47"/>
          <p:cNvCxnSpPr>
            <a:stCxn id="4993" idx="6"/>
            <a:endCxn id="5023" idx="2"/>
          </p:cNvCxnSpPr>
          <p:nvPr/>
        </p:nvCxnSpPr>
        <p:spPr>
          <a:xfrm rot="10800000" flipH="1">
            <a:off x="2577113" y="2946050"/>
            <a:ext cx="15870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6" name="Google Shape;5026;p47"/>
          <p:cNvCxnSpPr>
            <a:stCxn id="4993" idx="6"/>
            <a:endCxn id="5023" idx="2"/>
          </p:cNvCxnSpPr>
          <p:nvPr/>
        </p:nvCxnSpPr>
        <p:spPr>
          <a:xfrm rot="10800000" flipH="1">
            <a:off x="2577113" y="2946050"/>
            <a:ext cx="15870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7" name="Google Shape;5027;p47"/>
          <p:cNvCxnSpPr>
            <a:stCxn id="4995" idx="6"/>
            <a:endCxn id="5023" idx="2"/>
          </p:cNvCxnSpPr>
          <p:nvPr/>
        </p:nvCxnSpPr>
        <p:spPr>
          <a:xfrm rot="10800000" flipH="1">
            <a:off x="1828325" y="2946050"/>
            <a:ext cx="2335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8" name="Google Shape;5028;p47"/>
          <p:cNvSpPr/>
          <p:nvPr/>
        </p:nvSpPr>
        <p:spPr>
          <a:xfrm rot="-5400000">
            <a:off x="5944913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29" name="Google Shape;5029;p47"/>
          <p:cNvSpPr/>
          <p:nvPr/>
        </p:nvSpPr>
        <p:spPr>
          <a:xfrm rot="-5400000">
            <a:off x="6693700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30" name="Google Shape;5030;p47"/>
          <p:cNvSpPr/>
          <p:nvPr/>
        </p:nvSpPr>
        <p:spPr>
          <a:xfrm rot="-5400000">
            <a:off x="5196125" y="3640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31" name="Google Shape;5031;p47"/>
          <p:cNvSpPr/>
          <p:nvPr/>
        </p:nvSpPr>
        <p:spPr>
          <a:xfrm rot="-5400000">
            <a:off x="6249725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32" name="Google Shape;5032;p47"/>
          <p:cNvSpPr/>
          <p:nvPr/>
        </p:nvSpPr>
        <p:spPr>
          <a:xfrm rot="-5400000">
            <a:off x="7150913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33" name="Google Shape;5033;p47"/>
          <p:cNvSpPr/>
          <p:nvPr/>
        </p:nvSpPr>
        <p:spPr>
          <a:xfrm rot="-5400000">
            <a:off x="5500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34" name="Google Shape;5034;p47"/>
          <p:cNvCxnSpPr>
            <a:stCxn id="5030" idx="6"/>
            <a:endCxn id="5031" idx="2"/>
          </p:cNvCxnSpPr>
          <p:nvPr/>
        </p:nvCxnSpPr>
        <p:spPr>
          <a:xfrm rot="10800000" flipH="1">
            <a:off x="5562125" y="2946050"/>
            <a:ext cx="10536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5" name="Google Shape;5035;p47"/>
          <p:cNvCxnSpPr>
            <a:stCxn id="5030" idx="6"/>
            <a:endCxn id="5033" idx="2"/>
          </p:cNvCxnSpPr>
          <p:nvPr/>
        </p:nvCxnSpPr>
        <p:spPr>
          <a:xfrm rot="10800000" flipH="1">
            <a:off x="5562125" y="2946050"/>
            <a:ext cx="304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6" name="Google Shape;5036;p47"/>
          <p:cNvCxnSpPr>
            <a:stCxn id="5030" idx="6"/>
            <a:endCxn id="5032" idx="2"/>
          </p:cNvCxnSpPr>
          <p:nvPr/>
        </p:nvCxnSpPr>
        <p:spPr>
          <a:xfrm rot="10800000" flipH="1">
            <a:off x="5562125" y="2946050"/>
            <a:ext cx="1954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7" name="Google Shape;5037;p47"/>
          <p:cNvCxnSpPr>
            <a:stCxn id="5028" idx="6"/>
            <a:endCxn id="5033" idx="2"/>
          </p:cNvCxnSpPr>
          <p:nvPr/>
        </p:nvCxnSpPr>
        <p:spPr>
          <a:xfrm rot="10800000">
            <a:off x="5866913" y="2946050"/>
            <a:ext cx="444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8" name="Google Shape;5038;p47"/>
          <p:cNvCxnSpPr>
            <a:stCxn id="5028" idx="6"/>
            <a:endCxn id="5031" idx="2"/>
          </p:cNvCxnSpPr>
          <p:nvPr/>
        </p:nvCxnSpPr>
        <p:spPr>
          <a:xfrm rot="10800000" flipH="1">
            <a:off x="6310913" y="2946050"/>
            <a:ext cx="304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9" name="Google Shape;5039;p47"/>
          <p:cNvCxnSpPr>
            <a:stCxn id="5028" idx="6"/>
            <a:endCxn id="5032" idx="2"/>
          </p:cNvCxnSpPr>
          <p:nvPr/>
        </p:nvCxnSpPr>
        <p:spPr>
          <a:xfrm rot="10800000" flipH="1">
            <a:off x="6310913" y="2946050"/>
            <a:ext cx="12060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0" name="Google Shape;5040;p47"/>
          <p:cNvCxnSpPr>
            <a:stCxn id="5029" idx="6"/>
            <a:endCxn id="5033" idx="2"/>
          </p:cNvCxnSpPr>
          <p:nvPr/>
        </p:nvCxnSpPr>
        <p:spPr>
          <a:xfrm rot="10800000">
            <a:off x="5866900" y="2946050"/>
            <a:ext cx="11928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1" name="Google Shape;5041;p47"/>
          <p:cNvCxnSpPr>
            <a:stCxn id="5029" idx="6"/>
            <a:endCxn id="5031" idx="2"/>
          </p:cNvCxnSpPr>
          <p:nvPr/>
        </p:nvCxnSpPr>
        <p:spPr>
          <a:xfrm rot="10800000">
            <a:off x="6615700" y="2946050"/>
            <a:ext cx="444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2" name="Google Shape;5042;p47"/>
          <p:cNvCxnSpPr>
            <a:stCxn id="5029" idx="6"/>
            <a:endCxn id="5032" idx="2"/>
          </p:cNvCxnSpPr>
          <p:nvPr/>
        </p:nvCxnSpPr>
        <p:spPr>
          <a:xfrm rot="10800000" flipH="1">
            <a:off x="7059700" y="2946050"/>
            <a:ext cx="4572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3" name="Google Shape;5043;p47"/>
          <p:cNvSpPr/>
          <p:nvPr/>
        </p:nvSpPr>
        <p:spPr>
          <a:xfrm rot="-5400000">
            <a:off x="55052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5044" name="Google Shape;5044;p47"/>
          <p:cNvSpPr/>
          <p:nvPr/>
        </p:nvSpPr>
        <p:spPr>
          <a:xfrm rot="-5400000">
            <a:off x="6308363" y="85185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100000" algn="bl" rotWithShape="0">
              <a:srgbClr val="FF0000">
                <a:alpha val="8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45" name="Google Shape;5045;p47"/>
          <p:cNvCxnSpPr>
            <a:stCxn id="5033" idx="6"/>
            <a:endCxn id="5043" idx="2"/>
          </p:cNvCxnSpPr>
          <p:nvPr/>
        </p:nvCxnSpPr>
        <p:spPr>
          <a:xfrm rot="10800000" flipH="1">
            <a:off x="5866938" y="1568350"/>
            <a:ext cx="4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6" name="Google Shape;5046;p47"/>
          <p:cNvCxnSpPr>
            <a:stCxn id="5031" idx="6"/>
            <a:endCxn id="5043" idx="2"/>
          </p:cNvCxnSpPr>
          <p:nvPr/>
        </p:nvCxnSpPr>
        <p:spPr>
          <a:xfrm rot="10800000">
            <a:off x="5871125" y="1568350"/>
            <a:ext cx="7446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7" name="Google Shape;5047;p47"/>
          <p:cNvCxnSpPr>
            <a:stCxn id="5032" idx="6"/>
            <a:endCxn id="5044" idx="2"/>
          </p:cNvCxnSpPr>
          <p:nvPr/>
        </p:nvCxnSpPr>
        <p:spPr>
          <a:xfrm rot="10800000">
            <a:off x="6674513" y="1568350"/>
            <a:ext cx="842400" cy="64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8" name="Google Shape;5048;p47"/>
          <p:cNvCxnSpPr>
            <a:stCxn id="5043" idx="6"/>
          </p:cNvCxnSpPr>
          <p:nvPr/>
        </p:nvCxnSpPr>
        <p:spPr>
          <a:xfrm rot="10800000" flipH="1">
            <a:off x="5871263" y="87600"/>
            <a:ext cx="12300" cy="7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9" name="Google Shape;5049;p47"/>
          <p:cNvCxnSpPr>
            <a:stCxn id="5044" idx="6"/>
          </p:cNvCxnSpPr>
          <p:nvPr/>
        </p:nvCxnSpPr>
        <p:spPr>
          <a:xfrm rot="10800000" flipH="1">
            <a:off x="6674363" y="72900"/>
            <a:ext cx="1200" cy="7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0" name="Google Shape;5050;p47"/>
          <p:cNvSpPr/>
          <p:nvPr/>
        </p:nvSpPr>
        <p:spPr>
          <a:xfrm rot="-5400000">
            <a:off x="4738938" y="22294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5051" name="Google Shape;5051;p47"/>
          <p:cNvCxnSpPr>
            <a:stCxn id="5030" idx="6"/>
            <a:endCxn id="5050" idx="2"/>
          </p:cNvCxnSpPr>
          <p:nvPr/>
        </p:nvCxnSpPr>
        <p:spPr>
          <a:xfrm rot="10800000">
            <a:off x="5104925" y="2946050"/>
            <a:ext cx="4572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2" name="Google Shape;5052;p47"/>
          <p:cNvCxnSpPr>
            <a:stCxn id="5028" idx="6"/>
            <a:endCxn id="5050" idx="2"/>
          </p:cNvCxnSpPr>
          <p:nvPr/>
        </p:nvCxnSpPr>
        <p:spPr>
          <a:xfrm rot="10800000">
            <a:off x="5104913" y="2946050"/>
            <a:ext cx="1206000" cy="6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3" name="Google Shape;5053;p47"/>
          <p:cNvCxnSpPr>
            <a:stCxn id="5029" idx="6"/>
            <a:endCxn id="5050" idx="2"/>
          </p:cNvCxnSpPr>
          <p:nvPr/>
        </p:nvCxnSpPr>
        <p:spPr>
          <a:xfrm rot="10800000">
            <a:off x="5104900" y="2946050"/>
            <a:ext cx="1954800" cy="67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4" name="Google Shape;5054;p47"/>
          <p:cNvCxnSpPr>
            <a:stCxn id="5050" idx="6"/>
            <a:endCxn id="5043" idx="2"/>
          </p:cNvCxnSpPr>
          <p:nvPr/>
        </p:nvCxnSpPr>
        <p:spPr>
          <a:xfrm rot="10800000" flipH="1">
            <a:off x="5104938" y="1568350"/>
            <a:ext cx="766200" cy="6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5" name="Google Shape;5055;p47"/>
          <p:cNvCxnSpPr>
            <a:endCxn id="5044" idx="2"/>
          </p:cNvCxnSpPr>
          <p:nvPr/>
        </p:nvCxnSpPr>
        <p:spPr>
          <a:xfrm rot="10800000" flipH="1">
            <a:off x="5109563" y="1568400"/>
            <a:ext cx="1564800" cy="63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6" name="Google Shape;5056;p47"/>
          <p:cNvSpPr txBox="1"/>
          <p:nvPr/>
        </p:nvSpPr>
        <p:spPr>
          <a:xfrm>
            <a:off x="1300025" y="4523350"/>
            <a:ext cx="28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2"/>
            </a:pPr>
            <a:r>
              <a:rPr lang="en-GB"/>
              <a:t>No-Retraining w/ expansion</a:t>
            </a:r>
          </a:p>
        </p:txBody>
      </p:sp>
      <p:sp>
        <p:nvSpPr>
          <p:cNvPr id="5057" name="Google Shape;5057;p47"/>
          <p:cNvSpPr txBox="1"/>
          <p:nvPr/>
        </p:nvSpPr>
        <p:spPr>
          <a:xfrm>
            <a:off x="4805225" y="4523350"/>
            <a:ext cx="314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Both" startAt="3"/>
            </a:pPr>
            <a:r>
              <a:rPr lang="en-GB"/>
              <a:t>Partial Retraining w/ expansion</a:t>
            </a:r>
          </a:p>
        </p:txBody>
      </p:sp>
      <p:sp>
        <p:nvSpPr>
          <p:cNvPr id="5058" name="Google Shape;5058;p47"/>
          <p:cNvSpPr/>
          <p:nvPr/>
        </p:nvSpPr>
        <p:spPr>
          <a:xfrm>
            <a:off x="514750" y="2123050"/>
            <a:ext cx="2334600" cy="93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9" name="Google Shape;5059;p47"/>
          <p:cNvSpPr/>
          <p:nvPr/>
        </p:nvSpPr>
        <p:spPr>
          <a:xfrm>
            <a:off x="2953150" y="2123050"/>
            <a:ext cx="1650000" cy="93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0" name="Google Shape;5060;p47"/>
          <p:cNvSpPr/>
          <p:nvPr/>
        </p:nvSpPr>
        <p:spPr>
          <a:xfrm>
            <a:off x="4705750" y="2123050"/>
            <a:ext cx="2334600" cy="93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1" name="Google Shape;5061;p47"/>
          <p:cNvSpPr/>
          <p:nvPr/>
        </p:nvSpPr>
        <p:spPr>
          <a:xfrm>
            <a:off x="7112350" y="2123050"/>
            <a:ext cx="825000" cy="93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2" name="Google Shape;5062;p47"/>
          <p:cNvSpPr/>
          <p:nvPr/>
        </p:nvSpPr>
        <p:spPr>
          <a:xfrm>
            <a:off x="1429150" y="3570850"/>
            <a:ext cx="2334600" cy="831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3" name="Google Shape;5063;p47"/>
          <p:cNvSpPr/>
          <p:nvPr/>
        </p:nvSpPr>
        <p:spPr>
          <a:xfrm>
            <a:off x="5162950" y="3570850"/>
            <a:ext cx="2334600" cy="831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4" name="Google Shape;5064;p47"/>
          <p:cNvSpPr txBox="1"/>
          <p:nvPr/>
        </p:nvSpPr>
        <p:spPr>
          <a:xfrm>
            <a:off x="1816650" y="153200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t-1</a:t>
            </a:r>
          </a:p>
        </p:txBody>
      </p:sp>
      <p:sp>
        <p:nvSpPr>
          <p:cNvPr id="5065" name="Google Shape;5065;p47"/>
          <p:cNvSpPr txBox="1"/>
          <p:nvPr/>
        </p:nvSpPr>
        <p:spPr>
          <a:xfrm>
            <a:off x="3035850" y="153200"/>
            <a:ext cx="2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</a:p>
        </p:txBody>
      </p:sp>
      <p:sp>
        <p:nvSpPr>
          <p:cNvPr id="5066" name="Google Shape;5066;p47"/>
          <p:cNvSpPr txBox="1"/>
          <p:nvPr/>
        </p:nvSpPr>
        <p:spPr>
          <a:xfrm>
            <a:off x="6693450" y="153200"/>
            <a:ext cx="2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</a:p>
        </p:txBody>
      </p:sp>
      <p:sp>
        <p:nvSpPr>
          <p:cNvPr id="5067" name="Google Shape;5067;p47"/>
          <p:cNvSpPr txBox="1"/>
          <p:nvPr/>
        </p:nvSpPr>
        <p:spPr>
          <a:xfrm>
            <a:off x="5474250" y="153200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t-1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2" name="Google Shape;5072;p48"/>
          <p:cNvGrpSpPr/>
          <p:nvPr/>
        </p:nvGrpSpPr>
        <p:grpSpPr>
          <a:xfrm>
            <a:off x="2862515" y="754062"/>
            <a:ext cx="3356168" cy="3823282"/>
            <a:chOff x="819550" y="72900"/>
            <a:chExt cx="4088400" cy="4850650"/>
          </a:xfrm>
        </p:grpSpPr>
        <p:sp>
          <p:nvSpPr>
            <p:cNvPr id="5073" name="Google Shape;5073;p48"/>
            <p:cNvSpPr/>
            <p:nvPr/>
          </p:nvSpPr>
          <p:spPr>
            <a:xfrm rot="-5400000">
              <a:off x="2515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74" name="Google Shape;5074;p48"/>
            <p:cNvSpPr/>
            <p:nvPr/>
          </p:nvSpPr>
          <p:spPr>
            <a:xfrm rot="-5400000">
              <a:off x="3264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75" name="Google Shape;5075;p48"/>
            <p:cNvSpPr/>
            <p:nvPr/>
          </p:nvSpPr>
          <p:spPr>
            <a:xfrm rot="-5400000">
              <a:off x="1767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76" name="Google Shape;5076;p48"/>
            <p:cNvSpPr/>
            <p:nvPr/>
          </p:nvSpPr>
          <p:spPr>
            <a:xfrm rot="-5400000">
              <a:off x="23635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77" name="Google Shape;5077;p48"/>
            <p:cNvSpPr/>
            <p:nvPr/>
          </p:nvSpPr>
          <p:spPr>
            <a:xfrm rot="-5400000">
              <a:off x="33409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78" name="Google Shape;5078;p48"/>
            <p:cNvSpPr/>
            <p:nvPr/>
          </p:nvSpPr>
          <p:spPr>
            <a:xfrm rot="-5400000">
              <a:off x="16147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079" name="Google Shape;5079;p48"/>
            <p:cNvCxnSpPr>
              <a:stCxn id="5075" idx="6"/>
              <a:endCxn id="5076" idx="2"/>
            </p:cNvCxnSpPr>
            <p:nvPr/>
          </p:nvCxnSpPr>
          <p:spPr>
            <a:xfrm rot="10800000" flipH="1">
              <a:off x="2133125" y="2946050"/>
              <a:ext cx="596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0" name="Google Shape;5080;p48"/>
            <p:cNvCxnSpPr>
              <a:stCxn id="5075" idx="6"/>
              <a:endCxn id="5078" idx="2"/>
            </p:cNvCxnSpPr>
            <p:nvPr/>
          </p:nvCxnSpPr>
          <p:spPr>
            <a:xfrm rot="10800000">
              <a:off x="1980725" y="2946050"/>
              <a:ext cx="152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1" name="Google Shape;5081;p48"/>
            <p:cNvCxnSpPr>
              <a:stCxn id="5075" idx="6"/>
              <a:endCxn id="5077" idx="2"/>
            </p:cNvCxnSpPr>
            <p:nvPr/>
          </p:nvCxnSpPr>
          <p:spPr>
            <a:xfrm rot="10800000" flipH="1">
              <a:off x="2133125" y="2946050"/>
              <a:ext cx="1573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2" name="Google Shape;5082;p48"/>
            <p:cNvCxnSpPr>
              <a:stCxn id="5073" idx="6"/>
              <a:endCxn id="5078" idx="2"/>
            </p:cNvCxnSpPr>
            <p:nvPr/>
          </p:nvCxnSpPr>
          <p:spPr>
            <a:xfrm rot="10800000">
              <a:off x="1980713" y="2946050"/>
              <a:ext cx="901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3" name="Google Shape;5083;p48"/>
            <p:cNvCxnSpPr>
              <a:stCxn id="5073" idx="6"/>
              <a:endCxn id="5076" idx="2"/>
            </p:cNvCxnSpPr>
            <p:nvPr/>
          </p:nvCxnSpPr>
          <p:spPr>
            <a:xfrm rot="10800000">
              <a:off x="2729513" y="2946050"/>
              <a:ext cx="152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4" name="Google Shape;5084;p48"/>
            <p:cNvCxnSpPr>
              <a:stCxn id="5073" idx="6"/>
              <a:endCxn id="5077" idx="2"/>
            </p:cNvCxnSpPr>
            <p:nvPr/>
          </p:nvCxnSpPr>
          <p:spPr>
            <a:xfrm rot="10800000" flipH="1">
              <a:off x="2881913" y="2946050"/>
              <a:ext cx="825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5" name="Google Shape;5085;p48"/>
            <p:cNvCxnSpPr>
              <a:stCxn id="5074" idx="6"/>
              <a:endCxn id="5078" idx="2"/>
            </p:cNvCxnSpPr>
            <p:nvPr/>
          </p:nvCxnSpPr>
          <p:spPr>
            <a:xfrm rot="10800000">
              <a:off x="1980700" y="2946050"/>
              <a:ext cx="1650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6" name="Google Shape;5086;p48"/>
            <p:cNvCxnSpPr>
              <a:stCxn id="5074" idx="6"/>
              <a:endCxn id="5076" idx="2"/>
            </p:cNvCxnSpPr>
            <p:nvPr/>
          </p:nvCxnSpPr>
          <p:spPr>
            <a:xfrm rot="10800000">
              <a:off x="2729500" y="2946050"/>
              <a:ext cx="901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7" name="Google Shape;5087;p48"/>
            <p:cNvCxnSpPr>
              <a:stCxn id="5074" idx="6"/>
              <a:endCxn id="5077" idx="2"/>
            </p:cNvCxnSpPr>
            <p:nvPr/>
          </p:nvCxnSpPr>
          <p:spPr>
            <a:xfrm rot="10800000" flipH="1">
              <a:off x="3630700" y="2946050"/>
              <a:ext cx="76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088" name="Google Shape;5088;p48"/>
            <p:cNvSpPr/>
            <p:nvPr/>
          </p:nvSpPr>
          <p:spPr>
            <a:xfrm rot="-5400000">
              <a:off x="21524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089" name="Google Shape;5089;p48"/>
            <p:cNvSpPr/>
            <p:nvPr/>
          </p:nvSpPr>
          <p:spPr>
            <a:xfrm rot="-5400000">
              <a:off x="29555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090" name="Google Shape;5090;p48"/>
            <p:cNvCxnSpPr>
              <a:stCxn id="5078" idx="6"/>
              <a:endCxn id="5088" idx="2"/>
            </p:cNvCxnSpPr>
            <p:nvPr/>
          </p:nvCxnSpPr>
          <p:spPr>
            <a:xfrm rot="10800000" flipH="1">
              <a:off x="1980738" y="1568350"/>
              <a:ext cx="5376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1" name="Google Shape;5091;p48"/>
            <p:cNvCxnSpPr>
              <a:stCxn id="5078" idx="6"/>
              <a:endCxn id="5089" idx="2"/>
            </p:cNvCxnSpPr>
            <p:nvPr/>
          </p:nvCxnSpPr>
          <p:spPr>
            <a:xfrm rot="10800000" flipH="1">
              <a:off x="1980738" y="1568350"/>
              <a:ext cx="1340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2" name="Google Shape;5092;p48"/>
            <p:cNvCxnSpPr>
              <a:stCxn id="5076" idx="6"/>
              <a:endCxn id="5088" idx="2"/>
            </p:cNvCxnSpPr>
            <p:nvPr/>
          </p:nvCxnSpPr>
          <p:spPr>
            <a:xfrm rot="10800000">
              <a:off x="2518325" y="1568350"/>
              <a:ext cx="211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3" name="Google Shape;5093;p48"/>
            <p:cNvCxnSpPr>
              <a:stCxn id="5076" idx="6"/>
              <a:endCxn id="5089" idx="2"/>
            </p:cNvCxnSpPr>
            <p:nvPr/>
          </p:nvCxnSpPr>
          <p:spPr>
            <a:xfrm rot="10800000" flipH="1">
              <a:off x="2729525" y="1568350"/>
              <a:ext cx="5919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4" name="Google Shape;5094;p48"/>
            <p:cNvCxnSpPr>
              <a:stCxn id="5077" idx="6"/>
              <a:endCxn id="5089" idx="2"/>
            </p:cNvCxnSpPr>
            <p:nvPr/>
          </p:nvCxnSpPr>
          <p:spPr>
            <a:xfrm rot="10800000">
              <a:off x="3321713" y="1568350"/>
              <a:ext cx="385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5" name="Google Shape;5095;p48"/>
            <p:cNvCxnSpPr>
              <a:stCxn id="5088" idx="6"/>
            </p:cNvCxnSpPr>
            <p:nvPr/>
          </p:nvCxnSpPr>
          <p:spPr>
            <a:xfrm rot="10800000" flipH="1">
              <a:off x="25184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6" name="Google Shape;5096;p48"/>
            <p:cNvCxnSpPr>
              <a:stCxn id="5089" idx="6"/>
            </p:cNvCxnSpPr>
            <p:nvPr/>
          </p:nvCxnSpPr>
          <p:spPr>
            <a:xfrm rot="10800000" flipH="1">
              <a:off x="3321563" y="72900"/>
              <a:ext cx="300" cy="76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097" name="Google Shape;5097;p48"/>
            <p:cNvSpPr/>
            <p:nvPr/>
          </p:nvSpPr>
          <p:spPr>
            <a:xfrm rot="-5400000">
              <a:off x="8527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098" name="Google Shape;5098;p48"/>
            <p:cNvCxnSpPr>
              <a:stCxn id="5075" idx="6"/>
              <a:endCxn id="5097" idx="2"/>
            </p:cNvCxnSpPr>
            <p:nvPr/>
          </p:nvCxnSpPr>
          <p:spPr>
            <a:xfrm rot="10800000">
              <a:off x="1218725" y="2946050"/>
              <a:ext cx="9144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99" name="Google Shape;5099;p48"/>
            <p:cNvCxnSpPr>
              <a:stCxn id="5073" idx="6"/>
              <a:endCxn id="5097" idx="2"/>
            </p:cNvCxnSpPr>
            <p:nvPr/>
          </p:nvCxnSpPr>
          <p:spPr>
            <a:xfrm rot="10800000">
              <a:off x="1218713" y="2946050"/>
              <a:ext cx="1663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0" name="Google Shape;5100;p48"/>
            <p:cNvCxnSpPr>
              <a:stCxn id="5074" idx="6"/>
              <a:endCxn id="5097" idx="2"/>
            </p:cNvCxnSpPr>
            <p:nvPr/>
          </p:nvCxnSpPr>
          <p:spPr>
            <a:xfrm rot="10800000">
              <a:off x="1218700" y="2946050"/>
              <a:ext cx="2412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1" name="Google Shape;5101;p48"/>
            <p:cNvCxnSpPr>
              <a:stCxn id="5097" idx="6"/>
              <a:endCxn id="5088" idx="2"/>
            </p:cNvCxnSpPr>
            <p:nvPr/>
          </p:nvCxnSpPr>
          <p:spPr>
            <a:xfrm rot="10800000" flipH="1">
              <a:off x="1218738" y="1568350"/>
              <a:ext cx="12996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2" name="Google Shape;5102;p48"/>
            <p:cNvCxnSpPr>
              <a:stCxn id="5097" idx="6"/>
              <a:endCxn id="5089" idx="2"/>
            </p:cNvCxnSpPr>
            <p:nvPr/>
          </p:nvCxnSpPr>
          <p:spPr>
            <a:xfrm rot="10800000" flipH="1">
              <a:off x="1218738" y="1568350"/>
              <a:ext cx="2102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03" name="Google Shape;5103;p48"/>
            <p:cNvSpPr/>
            <p:nvPr/>
          </p:nvSpPr>
          <p:spPr>
            <a:xfrm rot="-5400000">
              <a:off x="41029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04" name="Google Shape;5104;p48"/>
            <p:cNvCxnSpPr>
              <a:stCxn id="5103" idx="6"/>
              <a:endCxn id="5089" idx="2"/>
            </p:cNvCxnSpPr>
            <p:nvPr/>
          </p:nvCxnSpPr>
          <p:spPr>
            <a:xfrm rot="10800000">
              <a:off x="3321713" y="1568350"/>
              <a:ext cx="1147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5" name="Google Shape;5105;p48"/>
            <p:cNvCxnSpPr>
              <a:stCxn id="5073" idx="6"/>
              <a:endCxn id="5103" idx="2"/>
            </p:cNvCxnSpPr>
            <p:nvPr/>
          </p:nvCxnSpPr>
          <p:spPr>
            <a:xfrm rot="10800000" flipH="1">
              <a:off x="2881913" y="2946050"/>
              <a:ext cx="1587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6" name="Google Shape;5106;p48"/>
            <p:cNvCxnSpPr>
              <a:stCxn id="5073" idx="6"/>
              <a:endCxn id="5103" idx="2"/>
            </p:cNvCxnSpPr>
            <p:nvPr/>
          </p:nvCxnSpPr>
          <p:spPr>
            <a:xfrm rot="10800000" flipH="1">
              <a:off x="2881913" y="2946050"/>
              <a:ext cx="1587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07" name="Google Shape;5107;p48"/>
            <p:cNvCxnSpPr>
              <a:stCxn id="5075" idx="6"/>
              <a:endCxn id="5103" idx="2"/>
            </p:cNvCxnSpPr>
            <p:nvPr/>
          </p:nvCxnSpPr>
          <p:spPr>
            <a:xfrm rot="10800000" flipH="1">
              <a:off x="2133125" y="2946050"/>
              <a:ext cx="2335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08" name="Google Shape;5108;p48"/>
            <p:cNvSpPr txBox="1"/>
            <p:nvPr/>
          </p:nvSpPr>
          <p:spPr>
            <a:xfrm>
              <a:off x="1604825" y="4523350"/>
              <a:ext cx="289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ctr" rtl="0">
                <a:spcBef>
                  <a:spcPts val="0"/>
                </a:spcBef>
                <a:spcAft>
                  <a:spcPts val="0"/>
                </a:spcAft>
                <a:buSzPts val="2400"/>
                <a:buFont typeface="Times New Roman" panose="02020603050405020304"/>
                <a:buAutoNum type="alphaLcParenBoth" startAt="2"/>
              </a:pPr>
              <a:r>
                <a:rPr lang="en-GB" sz="2100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No-Retraining expansion</a:t>
              </a:r>
            </a:p>
          </p:txBody>
        </p:sp>
        <p:sp>
          <p:nvSpPr>
            <p:cNvPr id="5109" name="Google Shape;5109;p48"/>
            <p:cNvSpPr/>
            <p:nvPr/>
          </p:nvSpPr>
          <p:spPr>
            <a:xfrm>
              <a:off x="819550" y="2123050"/>
              <a:ext cx="23346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8"/>
            <p:cNvSpPr/>
            <p:nvPr/>
          </p:nvSpPr>
          <p:spPr>
            <a:xfrm>
              <a:off x="3257950" y="2123050"/>
              <a:ext cx="16500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8"/>
            <p:cNvSpPr/>
            <p:nvPr/>
          </p:nvSpPr>
          <p:spPr>
            <a:xfrm>
              <a:off x="1733950" y="3570850"/>
              <a:ext cx="2334600" cy="83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8"/>
            <p:cNvSpPr txBox="1"/>
            <p:nvPr/>
          </p:nvSpPr>
          <p:spPr>
            <a:xfrm>
              <a:off x="3361905" y="234739"/>
              <a:ext cx="537600" cy="6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</a:t>
              </a:r>
              <a:endParaRPr sz="2400"/>
            </a:p>
          </p:txBody>
        </p:sp>
      </p:grpSp>
      <p:grpSp>
        <p:nvGrpSpPr>
          <p:cNvPr id="5113" name="Google Shape;5113;p48"/>
          <p:cNvGrpSpPr/>
          <p:nvPr/>
        </p:nvGrpSpPr>
        <p:grpSpPr>
          <a:xfrm>
            <a:off x="6366965" y="754062"/>
            <a:ext cx="2659860" cy="3823282"/>
            <a:chOff x="5848750" y="72900"/>
            <a:chExt cx="3240175" cy="4850650"/>
          </a:xfrm>
        </p:grpSpPr>
        <p:sp>
          <p:nvSpPr>
            <p:cNvPr id="5114" name="Google Shape;5114;p48"/>
            <p:cNvSpPr/>
            <p:nvPr/>
          </p:nvSpPr>
          <p:spPr>
            <a:xfrm rot="-5400000">
              <a:off x="7087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15" name="Google Shape;5115;p48"/>
            <p:cNvSpPr/>
            <p:nvPr/>
          </p:nvSpPr>
          <p:spPr>
            <a:xfrm rot="-5400000">
              <a:off x="7836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16" name="Google Shape;5116;p48"/>
            <p:cNvSpPr/>
            <p:nvPr/>
          </p:nvSpPr>
          <p:spPr>
            <a:xfrm rot="-5400000">
              <a:off x="6339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17" name="Google Shape;5117;p48"/>
            <p:cNvSpPr/>
            <p:nvPr/>
          </p:nvSpPr>
          <p:spPr>
            <a:xfrm rot="-5400000">
              <a:off x="73927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18" name="Google Shape;5118;p48"/>
            <p:cNvSpPr/>
            <p:nvPr/>
          </p:nvSpPr>
          <p:spPr>
            <a:xfrm rot="-5400000">
              <a:off x="82939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19" name="Google Shape;5119;p48"/>
            <p:cNvSpPr/>
            <p:nvPr/>
          </p:nvSpPr>
          <p:spPr>
            <a:xfrm rot="-5400000">
              <a:off x="6643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20" name="Google Shape;5120;p48"/>
            <p:cNvCxnSpPr>
              <a:stCxn id="5116" idx="6"/>
              <a:endCxn id="5117" idx="2"/>
            </p:cNvCxnSpPr>
            <p:nvPr/>
          </p:nvCxnSpPr>
          <p:spPr>
            <a:xfrm rot="10800000" flipH="1">
              <a:off x="6705125" y="2946050"/>
              <a:ext cx="10536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1" name="Google Shape;5121;p48"/>
            <p:cNvCxnSpPr>
              <a:stCxn id="5116" idx="6"/>
              <a:endCxn id="5119" idx="2"/>
            </p:cNvCxnSpPr>
            <p:nvPr/>
          </p:nvCxnSpPr>
          <p:spPr>
            <a:xfrm rot="10800000" flipH="1">
              <a:off x="6705125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2" name="Google Shape;5122;p48"/>
            <p:cNvCxnSpPr>
              <a:stCxn id="5116" idx="6"/>
              <a:endCxn id="5118" idx="2"/>
            </p:cNvCxnSpPr>
            <p:nvPr/>
          </p:nvCxnSpPr>
          <p:spPr>
            <a:xfrm rot="10800000" flipH="1">
              <a:off x="6705125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3" name="Google Shape;5123;p48"/>
            <p:cNvCxnSpPr>
              <a:stCxn id="5114" idx="6"/>
              <a:endCxn id="5119" idx="2"/>
            </p:cNvCxnSpPr>
            <p:nvPr/>
          </p:nvCxnSpPr>
          <p:spPr>
            <a:xfrm rot="10800000">
              <a:off x="7009913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4" name="Google Shape;5124;p48"/>
            <p:cNvCxnSpPr>
              <a:stCxn id="5114" idx="6"/>
              <a:endCxn id="5117" idx="2"/>
            </p:cNvCxnSpPr>
            <p:nvPr/>
          </p:nvCxnSpPr>
          <p:spPr>
            <a:xfrm rot="10800000" flipH="1">
              <a:off x="7453913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5" name="Google Shape;5125;p48"/>
            <p:cNvCxnSpPr>
              <a:stCxn id="5114" idx="6"/>
              <a:endCxn id="5118" idx="2"/>
            </p:cNvCxnSpPr>
            <p:nvPr/>
          </p:nvCxnSpPr>
          <p:spPr>
            <a:xfrm rot="10800000" flipH="1">
              <a:off x="7453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6" name="Google Shape;5126;p48"/>
            <p:cNvCxnSpPr>
              <a:stCxn id="5115" idx="6"/>
              <a:endCxn id="5119" idx="2"/>
            </p:cNvCxnSpPr>
            <p:nvPr/>
          </p:nvCxnSpPr>
          <p:spPr>
            <a:xfrm rot="10800000">
              <a:off x="7009900" y="2946050"/>
              <a:ext cx="11928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7" name="Google Shape;5127;p48"/>
            <p:cNvCxnSpPr>
              <a:stCxn id="5115" idx="6"/>
              <a:endCxn id="5117" idx="2"/>
            </p:cNvCxnSpPr>
            <p:nvPr/>
          </p:nvCxnSpPr>
          <p:spPr>
            <a:xfrm rot="10800000">
              <a:off x="7758700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28" name="Google Shape;5128;p48"/>
            <p:cNvCxnSpPr>
              <a:stCxn id="5115" idx="6"/>
              <a:endCxn id="5118" idx="2"/>
            </p:cNvCxnSpPr>
            <p:nvPr/>
          </p:nvCxnSpPr>
          <p:spPr>
            <a:xfrm rot="10800000" flipH="1">
              <a:off x="8202700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29" name="Google Shape;5129;p48"/>
            <p:cNvSpPr/>
            <p:nvPr/>
          </p:nvSpPr>
          <p:spPr>
            <a:xfrm rot="-5400000">
              <a:off x="66482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30" name="Google Shape;5130;p48"/>
            <p:cNvSpPr/>
            <p:nvPr/>
          </p:nvSpPr>
          <p:spPr>
            <a:xfrm rot="-5400000">
              <a:off x="74513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31" name="Google Shape;5131;p48"/>
            <p:cNvCxnSpPr>
              <a:stCxn id="5119" idx="6"/>
              <a:endCxn id="5129" idx="2"/>
            </p:cNvCxnSpPr>
            <p:nvPr/>
          </p:nvCxnSpPr>
          <p:spPr>
            <a:xfrm rot="10800000" flipH="1">
              <a:off x="7009938" y="1568350"/>
              <a:ext cx="4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2" name="Google Shape;5132;p48"/>
            <p:cNvCxnSpPr>
              <a:stCxn id="5117" idx="6"/>
              <a:endCxn id="5129" idx="2"/>
            </p:cNvCxnSpPr>
            <p:nvPr/>
          </p:nvCxnSpPr>
          <p:spPr>
            <a:xfrm rot="10800000">
              <a:off x="7014125" y="1568350"/>
              <a:ext cx="7446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3" name="Google Shape;5133;p48"/>
            <p:cNvCxnSpPr>
              <a:stCxn id="5118" idx="6"/>
              <a:endCxn id="5130" idx="2"/>
            </p:cNvCxnSpPr>
            <p:nvPr/>
          </p:nvCxnSpPr>
          <p:spPr>
            <a:xfrm rot="10800000">
              <a:off x="7817513" y="1568350"/>
              <a:ext cx="8424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4" name="Google Shape;5134;p48"/>
            <p:cNvCxnSpPr>
              <a:stCxn id="5129" idx="6"/>
            </p:cNvCxnSpPr>
            <p:nvPr/>
          </p:nvCxnSpPr>
          <p:spPr>
            <a:xfrm rot="10800000" flipH="1">
              <a:off x="70142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5" name="Google Shape;5135;p48"/>
            <p:cNvCxnSpPr>
              <a:stCxn id="5130" idx="6"/>
            </p:cNvCxnSpPr>
            <p:nvPr/>
          </p:nvCxnSpPr>
          <p:spPr>
            <a:xfrm rot="10800000" flipH="1">
              <a:off x="7817363" y="72900"/>
              <a:ext cx="1200" cy="76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36" name="Google Shape;5136;p48"/>
            <p:cNvSpPr/>
            <p:nvPr/>
          </p:nvSpPr>
          <p:spPr>
            <a:xfrm rot="-5400000">
              <a:off x="5881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37" name="Google Shape;5137;p48"/>
            <p:cNvCxnSpPr>
              <a:stCxn id="5116" idx="6"/>
              <a:endCxn id="5136" idx="2"/>
            </p:cNvCxnSpPr>
            <p:nvPr/>
          </p:nvCxnSpPr>
          <p:spPr>
            <a:xfrm rot="10800000">
              <a:off x="6247925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8" name="Google Shape;5138;p48"/>
            <p:cNvCxnSpPr>
              <a:stCxn id="5114" idx="6"/>
              <a:endCxn id="5136" idx="2"/>
            </p:cNvCxnSpPr>
            <p:nvPr/>
          </p:nvCxnSpPr>
          <p:spPr>
            <a:xfrm rot="10800000">
              <a:off x="6247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39" name="Google Shape;5139;p48"/>
            <p:cNvCxnSpPr>
              <a:stCxn id="5115" idx="6"/>
              <a:endCxn id="5136" idx="2"/>
            </p:cNvCxnSpPr>
            <p:nvPr/>
          </p:nvCxnSpPr>
          <p:spPr>
            <a:xfrm rot="10800000">
              <a:off x="6247900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40" name="Google Shape;5140;p48"/>
            <p:cNvCxnSpPr>
              <a:stCxn id="5136" idx="6"/>
              <a:endCxn id="5129" idx="2"/>
            </p:cNvCxnSpPr>
            <p:nvPr/>
          </p:nvCxnSpPr>
          <p:spPr>
            <a:xfrm rot="10800000" flipH="1">
              <a:off x="6247938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41" name="Google Shape;5141;p48"/>
            <p:cNvCxnSpPr>
              <a:endCxn id="5130" idx="2"/>
            </p:cNvCxnSpPr>
            <p:nvPr/>
          </p:nvCxnSpPr>
          <p:spPr>
            <a:xfrm rot="10800000" flipH="1">
              <a:off x="6252563" y="1568400"/>
              <a:ext cx="1564800" cy="634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42" name="Google Shape;5142;p48"/>
            <p:cNvSpPr txBox="1"/>
            <p:nvPr/>
          </p:nvSpPr>
          <p:spPr>
            <a:xfrm>
              <a:off x="5948225" y="4523350"/>
              <a:ext cx="314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619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Times New Roman" panose="02020603050405020304"/>
                <a:buAutoNum type="alphaLcParenBoth" startAt="3"/>
              </a:pPr>
              <a:r>
                <a:rPr lang="en-GB" sz="2100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Partial Retraining expansion</a:t>
              </a:r>
              <a:endParaRPr sz="2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43" name="Google Shape;5143;p48"/>
            <p:cNvSpPr/>
            <p:nvPr/>
          </p:nvSpPr>
          <p:spPr>
            <a:xfrm>
              <a:off x="5848750" y="2123050"/>
              <a:ext cx="23346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8"/>
            <p:cNvSpPr/>
            <p:nvPr/>
          </p:nvSpPr>
          <p:spPr>
            <a:xfrm>
              <a:off x="8255350" y="2123050"/>
              <a:ext cx="825000" cy="936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8"/>
            <p:cNvSpPr/>
            <p:nvPr/>
          </p:nvSpPr>
          <p:spPr>
            <a:xfrm>
              <a:off x="6305950" y="3570850"/>
              <a:ext cx="2334600" cy="83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8"/>
            <p:cNvSpPr txBox="1"/>
            <p:nvPr/>
          </p:nvSpPr>
          <p:spPr>
            <a:xfrm>
              <a:off x="7836420" y="259455"/>
              <a:ext cx="21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</a:t>
              </a:r>
              <a:endParaRPr sz="2400"/>
            </a:p>
          </p:txBody>
        </p:sp>
        <p:sp>
          <p:nvSpPr>
            <p:cNvPr id="5147" name="Google Shape;5147;p48"/>
            <p:cNvSpPr txBox="1"/>
            <p:nvPr/>
          </p:nvSpPr>
          <p:spPr>
            <a:xfrm>
              <a:off x="6302731" y="259450"/>
              <a:ext cx="89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t-1</a:t>
              </a:r>
              <a:endParaRPr sz="2400"/>
            </a:p>
          </p:txBody>
        </p:sp>
      </p:grpSp>
      <p:grpSp>
        <p:nvGrpSpPr>
          <p:cNvPr id="5148" name="Google Shape;5148;p48"/>
          <p:cNvGrpSpPr/>
          <p:nvPr/>
        </p:nvGrpSpPr>
        <p:grpSpPr>
          <a:xfrm>
            <a:off x="110958" y="736800"/>
            <a:ext cx="2599380" cy="3840544"/>
            <a:chOff x="503405" y="51000"/>
            <a:chExt cx="3166500" cy="4872550"/>
          </a:xfrm>
        </p:grpSpPr>
        <p:sp>
          <p:nvSpPr>
            <p:cNvPr id="5149" name="Google Shape;5149;p48"/>
            <p:cNvSpPr/>
            <p:nvPr/>
          </p:nvSpPr>
          <p:spPr>
            <a:xfrm rot="-5400000">
              <a:off x="1753913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50" name="Google Shape;5150;p48"/>
            <p:cNvSpPr/>
            <p:nvPr/>
          </p:nvSpPr>
          <p:spPr>
            <a:xfrm rot="-5400000">
              <a:off x="2502700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51" name="Google Shape;5151;p48"/>
            <p:cNvSpPr/>
            <p:nvPr/>
          </p:nvSpPr>
          <p:spPr>
            <a:xfrm rot="-5400000">
              <a:off x="1005125" y="3640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52" name="Google Shape;5152;p48"/>
            <p:cNvSpPr/>
            <p:nvPr/>
          </p:nvSpPr>
          <p:spPr>
            <a:xfrm rot="-5400000">
              <a:off x="2134925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53" name="Google Shape;5153;p48"/>
            <p:cNvSpPr/>
            <p:nvPr/>
          </p:nvSpPr>
          <p:spPr>
            <a:xfrm rot="-5400000">
              <a:off x="2883713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54" name="Google Shape;5154;p48"/>
            <p:cNvSpPr/>
            <p:nvPr/>
          </p:nvSpPr>
          <p:spPr>
            <a:xfrm rot="-5400000">
              <a:off x="1309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55" name="Google Shape;5155;p48"/>
            <p:cNvCxnSpPr>
              <a:stCxn id="5151" idx="6"/>
              <a:endCxn id="5152" idx="2"/>
            </p:cNvCxnSpPr>
            <p:nvPr/>
          </p:nvCxnSpPr>
          <p:spPr>
            <a:xfrm rot="10800000" flipH="1">
              <a:off x="1371125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6" name="Google Shape;5156;p48"/>
            <p:cNvCxnSpPr>
              <a:stCxn id="5151" idx="6"/>
              <a:endCxn id="5154" idx="2"/>
            </p:cNvCxnSpPr>
            <p:nvPr/>
          </p:nvCxnSpPr>
          <p:spPr>
            <a:xfrm rot="10800000" flipH="1">
              <a:off x="1371125" y="2946050"/>
              <a:ext cx="30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7" name="Google Shape;5157;p48"/>
            <p:cNvCxnSpPr>
              <a:stCxn id="5151" idx="6"/>
              <a:endCxn id="5153" idx="2"/>
            </p:cNvCxnSpPr>
            <p:nvPr/>
          </p:nvCxnSpPr>
          <p:spPr>
            <a:xfrm rot="10800000" flipH="1">
              <a:off x="1371125" y="2946050"/>
              <a:ext cx="18786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8" name="Google Shape;5158;p48"/>
            <p:cNvCxnSpPr>
              <a:stCxn id="5149" idx="6"/>
              <a:endCxn id="5154" idx="2"/>
            </p:cNvCxnSpPr>
            <p:nvPr/>
          </p:nvCxnSpPr>
          <p:spPr>
            <a:xfrm rot="10800000">
              <a:off x="1675913" y="2946050"/>
              <a:ext cx="444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59" name="Google Shape;5159;p48"/>
            <p:cNvCxnSpPr>
              <a:stCxn id="5149" idx="6"/>
              <a:endCxn id="5152" idx="2"/>
            </p:cNvCxnSpPr>
            <p:nvPr/>
          </p:nvCxnSpPr>
          <p:spPr>
            <a:xfrm rot="10800000" flipH="1">
              <a:off x="2119913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0" name="Google Shape;5160;p48"/>
            <p:cNvCxnSpPr>
              <a:stCxn id="5149" idx="6"/>
              <a:endCxn id="5153" idx="2"/>
            </p:cNvCxnSpPr>
            <p:nvPr/>
          </p:nvCxnSpPr>
          <p:spPr>
            <a:xfrm rot="10800000" flipH="1">
              <a:off x="2119913" y="2946050"/>
              <a:ext cx="1129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1" name="Google Shape;5161;p48"/>
            <p:cNvCxnSpPr>
              <a:stCxn id="5150" idx="6"/>
              <a:endCxn id="5154" idx="2"/>
            </p:cNvCxnSpPr>
            <p:nvPr/>
          </p:nvCxnSpPr>
          <p:spPr>
            <a:xfrm rot="10800000">
              <a:off x="1675900" y="2946050"/>
              <a:ext cx="1192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2" name="Google Shape;5162;p48"/>
            <p:cNvCxnSpPr>
              <a:stCxn id="5150" idx="6"/>
              <a:endCxn id="5152" idx="2"/>
            </p:cNvCxnSpPr>
            <p:nvPr/>
          </p:nvCxnSpPr>
          <p:spPr>
            <a:xfrm rot="10800000">
              <a:off x="2500900" y="2946050"/>
              <a:ext cx="367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3" name="Google Shape;5163;p48"/>
            <p:cNvCxnSpPr>
              <a:stCxn id="5150" idx="6"/>
              <a:endCxn id="5153" idx="2"/>
            </p:cNvCxnSpPr>
            <p:nvPr/>
          </p:nvCxnSpPr>
          <p:spPr>
            <a:xfrm rot="10800000" flipH="1">
              <a:off x="2868700" y="2946050"/>
              <a:ext cx="381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64" name="Google Shape;5164;p48"/>
            <p:cNvSpPr/>
            <p:nvPr/>
          </p:nvSpPr>
          <p:spPr>
            <a:xfrm rot="-5400000">
              <a:off x="13142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5165" name="Google Shape;5165;p48"/>
            <p:cNvSpPr/>
            <p:nvPr/>
          </p:nvSpPr>
          <p:spPr>
            <a:xfrm rot="-5400000">
              <a:off x="2117363" y="85185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5100000" algn="bl" rotWithShape="0">
                <a:srgbClr val="FF0000">
                  <a:alpha val="8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66" name="Google Shape;5166;p48"/>
            <p:cNvCxnSpPr>
              <a:stCxn id="5154" idx="6"/>
              <a:endCxn id="5164" idx="2"/>
            </p:cNvCxnSpPr>
            <p:nvPr/>
          </p:nvCxnSpPr>
          <p:spPr>
            <a:xfrm rot="10800000" flipH="1">
              <a:off x="1675938" y="1568350"/>
              <a:ext cx="4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7" name="Google Shape;5167;p48"/>
            <p:cNvCxnSpPr>
              <a:stCxn id="5154" idx="6"/>
              <a:endCxn id="5165" idx="2"/>
            </p:cNvCxnSpPr>
            <p:nvPr/>
          </p:nvCxnSpPr>
          <p:spPr>
            <a:xfrm rot="10800000" flipH="1">
              <a:off x="1675938" y="1568350"/>
              <a:ext cx="8073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8" name="Google Shape;5168;p48"/>
            <p:cNvCxnSpPr>
              <a:stCxn id="5152" idx="6"/>
              <a:endCxn id="5164" idx="2"/>
            </p:cNvCxnSpPr>
            <p:nvPr/>
          </p:nvCxnSpPr>
          <p:spPr>
            <a:xfrm rot="10800000">
              <a:off x="1680125" y="1568350"/>
              <a:ext cx="8208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69" name="Google Shape;5169;p48"/>
            <p:cNvCxnSpPr>
              <a:stCxn id="5152" idx="6"/>
              <a:endCxn id="5165" idx="2"/>
            </p:cNvCxnSpPr>
            <p:nvPr/>
          </p:nvCxnSpPr>
          <p:spPr>
            <a:xfrm rot="10800000">
              <a:off x="2483225" y="1568350"/>
              <a:ext cx="177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0" name="Google Shape;5170;p48"/>
            <p:cNvCxnSpPr>
              <a:stCxn id="5153" idx="6"/>
              <a:endCxn id="5164" idx="2"/>
            </p:cNvCxnSpPr>
            <p:nvPr/>
          </p:nvCxnSpPr>
          <p:spPr>
            <a:xfrm rot="10800000">
              <a:off x="1680413" y="1568350"/>
              <a:ext cx="15693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1" name="Google Shape;5171;p48"/>
            <p:cNvCxnSpPr>
              <a:stCxn id="5153" idx="6"/>
              <a:endCxn id="5165" idx="2"/>
            </p:cNvCxnSpPr>
            <p:nvPr/>
          </p:nvCxnSpPr>
          <p:spPr>
            <a:xfrm rot="10800000">
              <a:off x="2483513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2" name="Google Shape;5172;p48"/>
            <p:cNvCxnSpPr>
              <a:stCxn id="5164" idx="6"/>
            </p:cNvCxnSpPr>
            <p:nvPr/>
          </p:nvCxnSpPr>
          <p:spPr>
            <a:xfrm rot="10800000" flipH="1">
              <a:off x="1680263" y="87600"/>
              <a:ext cx="12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3" name="Google Shape;5173;p48"/>
            <p:cNvCxnSpPr>
              <a:stCxn id="5165" idx="6"/>
            </p:cNvCxnSpPr>
            <p:nvPr/>
          </p:nvCxnSpPr>
          <p:spPr>
            <a:xfrm rot="10800000">
              <a:off x="2480663" y="51000"/>
              <a:ext cx="2700" cy="78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74" name="Google Shape;5174;p48"/>
            <p:cNvSpPr/>
            <p:nvPr/>
          </p:nvSpPr>
          <p:spPr>
            <a:xfrm rot="-5400000">
              <a:off x="547938" y="2229400"/>
              <a:ext cx="732000" cy="7011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5175" name="Google Shape;5175;p48"/>
            <p:cNvCxnSpPr>
              <a:stCxn id="5151" idx="6"/>
              <a:endCxn id="5174" idx="2"/>
            </p:cNvCxnSpPr>
            <p:nvPr/>
          </p:nvCxnSpPr>
          <p:spPr>
            <a:xfrm rot="10800000">
              <a:off x="913925" y="2946050"/>
              <a:ext cx="4572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6" name="Google Shape;5176;p48"/>
            <p:cNvCxnSpPr>
              <a:stCxn id="5149" idx="6"/>
              <a:endCxn id="5174" idx="2"/>
            </p:cNvCxnSpPr>
            <p:nvPr/>
          </p:nvCxnSpPr>
          <p:spPr>
            <a:xfrm rot="10800000">
              <a:off x="913913" y="2946050"/>
              <a:ext cx="12060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7" name="Google Shape;5177;p48"/>
            <p:cNvCxnSpPr>
              <a:stCxn id="5150" idx="6"/>
              <a:endCxn id="5174" idx="2"/>
            </p:cNvCxnSpPr>
            <p:nvPr/>
          </p:nvCxnSpPr>
          <p:spPr>
            <a:xfrm rot="10800000">
              <a:off x="913900" y="2946050"/>
              <a:ext cx="1954800" cy="67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78" name="Google Shape;5178;p48"/>
            <p:cNvCxnSpPr>
              <a:stCxn id="5174" idx="6"/>
              <a:endCxn id="5164" idx="2"/>
            </p:cNvCxnSpPr>
            <p:nvPr/>
          </p:nvCxnSpPr>
          <p:spPr>
            <a:xfrm rot="10800000" flipH="1">
              <a:off x="913938" y="1568350"/>
              <a:ext cx="766200" cy="6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79" name="Google Shape;5179;p48"/>
            <p:cNvSpPr/>
            <p:nvPr/>
          </p:nvSpPr>
          <p:spPr>
            <a:xfrm>
              <a:off x="503405" y="2131942"/>
              <a:ext cx="3166500" cy="947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8"/>
            <p:cNvSpPr/>
            <p:nvPr/>
          </p:nvSpPr>
          <p:spPr>
            <a:xfrm>
              <a:off x="948450" y="3596800"/>
              <a:ext cx="2341800" cy="81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81" name="Google Shape;5181;p48"/>
            <p:cNvCxnSpPr>
              <a:endCxn id="5165" idx="2"/>
            </p:cNvCxnSpPr>
            <p:nvPr/>
          </p:nvCxnSpPr>
          <p:spPr>
            <a:xfrm rot="10800000" flipH="1">
              <a:off x="933863" y="1568400"/>
              <a:ext cx="1549500" cy="634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82" name="Google Shape;5182;p48"/>
            <p:cNvSpPr txBox="1"/>
            <p:nvPr/>
          </p:nvSpPr>
          <p:spPr>
            <a:xfrm>
              <a:off x="766050" y="4523350"/>
              <a:ext cx="270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61950" algn="ctr" rtl="0">
                <a:spcBef>
                  <a:spcPts val="0"/>
                </a:spcBef>
                <a:spcAft>
                  <a:spcPts val="0"/>
                </a:spcAft>
                <a:buSzPts val="2100"/>
                <a:buFont typeface="Times New Roman" panose="02020603050405020304"/>
                <a:buAutoNum type="alphaLcParenBoth"/>
              </a:pPr>
              <a:r>
                <a:rPr lang="en-GB" sz="2100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Retraining expansion</a:t>
              </a:r>
              <a:endParaRPr sz="2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83" name="Google Shape;5183;p48"/>
            <p:cNvSpPr txBox="1"/>
            <p:nvPr/>
          </p:nvSpPr>
          <p:spPr>
            <a:xfrm>
              <a:off x="1023858" y="248063"/>
              <a:ext cx="80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t-1</a:t>
              </a:r>
              <a:endParaRPr sz="2400"/>
            </a:p>
          </p:txBody>
        </p:sp>
        <p:sp>
          <p:nvSpPr>
            <p:cNvPr id="5184" name="Google Shape;5184;p48"/>
            <p:cNvSpPr txBox="1"/>
            <p:nvPr/>
          </p:nvSpPr>
          <p:spPr>
            <a:xfrm>
              <a:off x="2495950" y="248050"/>
              <a:ext cx="554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</a:t>
              </a:r>
              <a:endParaRPr sz="24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85" name="Google Shape;5185;p48"/>
          <p:cNvSpPr txBox="1"/>
          <p:nvPr/>
        </p:nvSpPr>
        <p:spPr>
          <a:xfrm>
            <a:off x="3725648" y="913225"/>
            <a:ext cx="662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t-1</a:t>
            </a:r>
            <a:endParaRPr sz="2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Google Shape;5190;p49"/>
          <p:cNvSpPr/>
          <p:nvPr/>
        </p:nvSpPr>
        <p:spPr>
          <a:xfrm>
            <a:off x="2035975" y="3242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1" name="Google Shape;5191;p49"/>
          <p:cNvSpPr/>
          <p:nvPr/>
        </p:nvSpPr>
        <p:spPr>
          <a:xfrm>
            <a:off x="2035975" y="1459775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2" name="Google Shape;5192;p49"/>
          <p:cNvSpPr/>
          <p:nvPr/>
        </p:nvSpPr>
        <p:spPr>
          <a:xfrm>
            <a:off x="2035975" y="23487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49"/>
          <p:cNvSpPr/>
          <p:nvPr/>
        </p:nvSpPr>
        <p:spPr>
          <a:xfrm>
            <a:off x="3650150" y="1182700"/>
            <a:ext cx="505200" cy="5235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4" name="Google Shape;5194;p49"/>
          <p:cNvCxnSpPr>
            <a:stCxn id="5190" idx="6"/>
            <a:endCxn id="5193" idx="2"/>
          </p:cNvCxnSpPr>
          <p:nvPr/>
        </p:nvCxnSpPr>
        <p:spPr>
          <a:xfrm>
            <a:off x="2541175" y="585950"/>
            <a:ext cx="1109100" cy="8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5" name="Google Shape;5195;p49"/>
          <p:cNvCxnSpPr>
            <a:stCxn id="5191" idx="6"/>
            <a:endCxn id="5193" idx="2"/>
          </p:cNvCxnSpPr>
          <p:nvPr/>
        </p:nvCxnSpPr>
        <p:spPr>
          <a:xfrm rot="10800000" flipH="1">
            <a:off x="2541175" y="1444325"/>
            <a:ext cx="1109100" cy="27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6" name="Google Shape;5196;p49"/>
          <p:cNvCxnSpPr>
            <a:stCxn id="5192" idx="6"/>
            <a:endCxn id="5193" idx="2"/>
          </p:cNvCxnSpPr>
          <p:nvPr/>
        </p:nvCxnSpPr>
        <p:spPr>
          <a:xfrm rot="10800000" flipH="1">
            <a:off x="2541175" y="1444350"/>
            <a:ext cx="1109100" cy="11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97" name="Google Shape;5197;p49"/>
          <p:cNvSpPr txBox="1"/>
          <p:nvPr/>
        </p:nvSpPr>
        <p:spPr>
          <a:xfrm>
            <a:off x="417975" y="3332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198" name="Google Shape;5198;p49"/>
          <p:cNvSpPr txBox="1"/>
          <p:nvPr/>
        </p:nvSpPr>
        <p:spPr>
          <a:xfrm>
            <a:off x="417975" y="8630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#bed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199" name="Google Shape;5199;p49"/>
          <p:cNvSpPr txBox="1"/>
          <p:nvPr/>
        </p:nvSpPr>
        <p:spPr>
          <a:xfrm>
            <a:off x="417975" y="164845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ZIP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00" name="Google Shape;5200;p49"/>
          <p:cNvSpPr txBox="1"/>
          <p:nvPr/>
        </p:nvSpPr>
        <p:spPr>
          <a:xfrm>
            <a:off x="417975" y="24339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Wealth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201" name="Google Shape;5201;p49"/>
          <p:cNvCxnSpPr>
            <a:stCxn id="5197" idx="3"/>
            <a:endCxn id="5190" idx="2"/>
          </p:cNvCxnSpPr>
          <p:nvPr/>
        </p:nvCxnSpPr>
        <p:spPr>
          <a:xfrm>
            <a:off x="1185075" y="509750"/>
            <a:ext cx="8508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2" name="Google Shape;5202;p49"/>
          <p:cNvCxnSpPr>
            <a:stCxn id="5198" idx="3"/>
            <a:endCxn id="5190" idx="2"/>
          </p:cNvCxnSpPr>
          <p:nvPr/>
        </p:nvCxnSpPr>
        <p:spPr>
          <a:xfrm rot="10800000" flipH="1">
            <a:off x="1185075" y="585950"/>
            <a:ext cx="850800" cy="4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3" name="Google Shape;5203;p49"/>
          <p:cNvCxnSpPr>
            <a:stCxn id="5199" idx="3"/>
            <a:endCxn id="5191" idx="2"/>
          </p:cNvCxnSpPr>
          <p:nvPr/>
        </p:nvCxnSpPr>
        <p:spPr>
          <a:xfrm rot="10800000" flipH="1">
            <a:off x="1185075" y="1721500"/>
            <a:ext cx="850800" cy="1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4" name="Google Shape;5204;p49"/>
          <p:cNvCxnSpPr>
            <a:stCxn id="5200" idx="3"/>
            <a:endCxn id="5192" idx="2"/>
          </p:cNvCxnSpPr>
          <p:nvPr/>
        </p:nvCxnSpPr>
        <p:spPr>
          <a:xfrm>
            <a:off x="1185075" y="2610450"/>
            <a:ext cx="8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5" name="Google Shape;5205;p49"/>
          <p:cNvCxnSpPr>
            <a:stCxn id="5199" idx="3"/>
            <a:endCxn id="5192" idx="2"/>
          </p:cNvCxnSpPr>
          <p:nvPr/>
        </p:nvCxnSpPr>
        <p:spPr>
          <a:xfrm>
            <a:off x="1185075" y="1825000"/>
            <a:ext cx="8508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6" name="Google Shape;5206;p49"/>
          <p:cNvSpPr txBox="1"/>
          <p:nvPr/>
        </p:nvSpPr>
        <p:spPr>
          <a:xfrm>
            <a:off x="3001525" y="555425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Family?</a:t>
            </a:r>
            <a:endParaRPr sz="1100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07" name="Google Shape;5207;p49"/>
          <p:cNvSpPr txBox="1"/>
          <p:nvPr/>
        </p:nvSpPr>
        <p:spPr>
          <a:xfrm>
            <a:off x="2628600" y="1258900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Walk?</a:t>
            </a:r>
            <a:endParaRPr sz="1100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08" name="Google Shape;5208;p49"/>
          <p:cNvSpPr txBox="1"/>
          <p:nvPr/>
        </p:nvSpPr>
        <p:spPr>
          <a:xfrm>
            <a:off x="2859900" y="2178200"/>
            <a:ext cx="681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School</a:t>
            </a:r>
            <a:endParaRPr sz="1100" i="1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209" name="Google Shape;5209;p49"/>
          <p:cNvCxnSpPr/>
          <p:nvPr/>
        </p:nvCxnSpPr>
        <p:spPr>
          <a:xfrm>
            <a:off x="4155350" y="1431100"/>
            <a:ext cx="401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10" name="Google Shape;5210;p49"/>
          <p:cNvSpPr txBox="1"/>
          <p:nvPr/>
        </p:nvSpPr>
        <p:spPr>
          <a:xfrm>
            <a:off x="4556650" y="1267900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PRICE ŷ</a:t>
            </a: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11" name="Google Shape;5211;p49"/>
          <p:cNvSpPr/>
          <p:nvPr/>
        </p:nvSpPr>
        <p:spPr>
          <a:xfrm>
            <a:off x="7036850" y="5510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49"/>
          <p:cNvSpPr txBox="1"/>
          <p:nvPr/>
        </p:nvSpPr>
        <p:spPr>
          <a:xfrm>
            <a:off x="59892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13" name="Google Shape;5213;p49"/>
          <p:cNvSpPr txBox="1"/>
          <p:nvPr/>
        </p:nvSpPr>
        <p:spPr>
          <a:xfrm>
            <a:off x="79095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Y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214" name="Google Shape;5214;p49"/>
          <p:cNvCxnSpPr>
            <a:stCxn id="5212" idx="3"/>
            <a:endCxn id="5211" idx="2"/>
          </p:cNvCxnSpPr>
          <p:nvPr/>
        </p:nvCxnSpPr>
        <p:spPr>
          <a:xfrm>
            <a:off x="6561050" y="8127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5" name="Google Shape;5215;p49"/>
          <p:cNvCxnSpPr>
            <a:stCxn id="5211" idx="6"/>
            <a:endCxn id="5213" idx="1"/>
          </p:cNvCxnSpPr>
          <p:nvPr/>
        </p:nvCxnSpPr>
        <p:spPr>
          <a:xfrm>
            <a:off x="7542050" y="812750"/>
            <a:ext cx="3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16" name="Google Shape;5216;p49"/>
          <p:cNvSpPr/>
          <p:nvPr/>
        </p:nvSpPr>
        <p:spPr>
          <a:xfrm>
            <a:off x="1521275" y="37999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49"/>
          <p:cNvSpPr txBox="1"/>
          <p:nvPr/>
        </p:nvSpPr>
        <p:spPr>
          <a:xfrm>
            <a:off x="473675" y="38851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18" name="Google Shape;5218;p49"/>
          <p:cNvSpPr txBox="1"/>
          <p:nvPr/>
        </p:nvSpPr>
        <p:spPr>
          <a:xfrm>
            <a:off x="2546375" y="34279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= 0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219" name="Google Shape;5219;p49"/>
          <p:cNvCxnSpPr>
            <a:stCxn id="5217" idx="3"/>
            <a:endCxn id="5216" idx="2"/>
          </p:cNvCxnSpPr>
          <p:nvPr/>
        </p:nvCxnSpPr>
        <p:spPr>
          <a:xfrm>
            <a:off x="1045475" y="40616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0" name="Google Shape;5220;p49"/>
          <p:cNvCxnSpPr>
            <a:stCxn id="5216" idx="6"/>
            <a:endCxn id="5218" idx="1"/>
          </p:cNvCxnSpPr>
          <p:nvPr/>
        </p:nvCxnSpPr>
        <p:spPr>
          <a:xfrm rot="10800000" flipH="1">
            <a:off x="2026475" y="3604450"/>
            <a:ext cx="519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1" name="Google Shape;5221;p49"/>
          <p:cNvCxnSpPr>
            <a:stCxn id="5216" idx="6"/>
          </p:cNvCxnSpPr>
          <p:nvPr/>
        </p:nvCxnSpPr>
        <p:spPr>
          <a:xfrm>
            <a:off x="2026475" y="4061650"/>
            <a:ext cx="5199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22" name="Google Shape;5222;p49"/>
          <p:cNvSpPr txBox="1"/>
          <p:nvPr/>
        </p:nvSpPr>
        <p:spPr>
          <a:xfrm>
            <a:off x="2546375" y="42928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= 1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23" name="Google Shape;5223;p49"/>
          <p:cNvSpPr txBox="1"/>
          <p:nvPr/>
        </p:nvSpPr>
        <p:spPr>
          <a:xfrm>
            <a:off x="3704225" y="22195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NN work (Insprired from Coursera)</a:t>
            </a:r>
          </a:p>
        </p:txBody>
      </p:sp>
      <p:sp>
        <p:nvSpPr>
          <p:cNvPr id="5224" name="Google Shape;5224;p49"/>
          <p:cNvSpPr txBox="1"/>
          <p:nvPr/>
        </p:nvSpPr>
        <p:spPr>
          <a:xfrm>
            <a:off x="3402125" y="41892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</a:p>
        </p:txBody>
      </p:sp>
      <p:sp>
        <p:nvSpPr>
          <p:cNvPr id="5225" name="Google Shape;5225;p49"/>
          <p:cNvSpPr txBox="1"/>
          <p:nvPr/>
        </p:nvSpPr>
        <p:spPr>
          <a:xfrm>
            <a:off x="6508825" y="1329125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Neuron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521850" y="2442725"/>
            <a:ext cx="1279500" cy="819600"/>
          </a:xfrm>
          <a:prstGeom prst="cube">
            <a:avLst>
              <a:gd name="adj" fmla="val 68741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/>
          <p:nvPr/>
        </p:nvSpPr>
        <p:spPr>
          <a:xfrm flipH="1">
            <a:off x="3315350" y="41940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/>
          <p:nvPr/>
        </p:nvSpPr>
        <p:spPr>
          <a:xfrm flipH="1">
            <a:off x="3033797" y="604825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 flipH="1">
            <a:off x="2579994" y="1582625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6631549" y="846696"/>
            <a:ext cx="1765922" cy="1596032"/>
            <a:chOff x="6240000" y="821025"/>
            <a:chExt cx="2904000" cy="2668950"/>
          </a:xfrm>
        </p:grpSpPr>
        <p:sp>
          <p:nvSpPr>
            <p:cNvPr id="121" name="Google Shape;121;p19"/>
            <p:cNvSpPr/>
            <p:nvPr/>
          </p:nvSpPr>
          <p:spPr>
            <a:xfrm flipH="1">
              <a:off x="6240000" y="8210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2" name="Google Shape;122;p19"/>
            <p:cNvSpPr/>
            <p:nvPr/>
          </p:nvSpPr>
          <p:spPr>
            <a:xfrm flipH="1">
              <a:off x="62400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" name="Google Shape;123;p19"/>
            <p:cNvSpPr/>
            <p:nvPr/>
          </p:nvSpPr>
          <p:spPr>
            <a:xfrm flipH="1">
              <a:off x="68208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4" name="Google Shape;124;p19"/>
            <p:cNvSpPr/>
            <p:nvPr/>
          </p:nvSpPr>
          <p:spPr>
            <a:xfrm flipH="1">
              <a:off x="74016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5" name="Google Shape;125;p19"/>
            <p:cNvSpPr/>
            <p:nvPr/>
          </p:nvSpPr>
          <p:spPr>
            <a:xfrm flipH="1">
              <a:off x="79824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6" name="Google Shape;126;p19"/>
            <p:cNvSpPr/>
            <p:nvPr/>
          </p:nvSpPr>
          <p:spPr>
            <a:xfrm flipH="1">
              <a:off x="85632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7" name="Google Shape;127;p19"/>
            <p:cNvSpPr/>
            <p:nvPr/>
          </p:nvSpPr>
          <p:spPr>
            <a:xfrm flipH="1">
              <a:off x="62400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8" name="Google Shape;128;p19"/>
            <p:cNvSpPr/>
            <p:nvPr/>
          </p:nvSpPr>
          <p:spPr>
            <a:xfrm flipH="1">
              <a:off x="68208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9" name="Google Shape;129;p19"/>
            <p:cNvSpPr/>
            <p:nvPr/>
          </p:nvSpPr>
          <p:spPr>
            <a:xfrm flipH="1">
              <a:off x="74016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0" name="Google Shape;130;p19"/>
            <p:cNvSpPr/>
            <p:nvPr/>
          </p:nvSpPr>
          <p:spPr>
            <a:xfrm flipH="1">
              <a:off x="79824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1" name="Google Shape;131;p19"/>
            <p:cNvSpPr/>
            <p:nvPr/>
          </p:nvSpPr>
          <p:spPr>
            <a:xfrm flipH="1">
              <a:off x="85632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2" name="Google Shape;132;p19"/>
            <p:cNvSpPr/>
            <p:nvPr/>
          </p:nvSpPr>
          <p:spPr>
            <a:xfrm flipH="1">
              <a:off x="62400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3" name="Google Shape;133;p19"/>
            <p:cNvSpPr/>
            <p:nvPr/>
          </p:nvSpPr>
          <p:spPr>
            <a:xfrm flipH="1">
              <a:off x="68208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4" name="Google Shape;134;p19"/>
            <p:cNvSpPr/>
            <p:nvPr/>
          </p:nvSpPr>
          <p:spPr>
            <a:xfrm flipH="1">
              <a:off x="74016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5" name="Google Shape;135;p19"/>
            <p:cNvSpPr/>
            <p:nvPr/>
          </p:nvSpPr>
          <p:spPr>
            <a:xfrm flipH="1">
              <a:off x="79824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6" name="Google Shape;136;p19"/>
            <p:cNvSpPr/>
            <p:nvPr/>
          </p:nvSpPr>
          <p:spPr>
            <a:xfrm flipH="1">
              <a:off x="85632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7" name="Google Shape;137;p19"/>
            <p:cNvSpPr/>
            <p:nvPr/>
          </p:nvSpPr>
          <p:spPr>
            <a:xfrm flipH="1">
              <a:off x="62400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8" name="Google Shape;138;p19"/>
            <p:cNvSpPr/>
            <p:nvPr/>
          </p:nvSpPr>
          <p:spPr>
            <a:xfrm flipH="1">
              <a:off x="68208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9" name="Google Shape;139;p19"/>
            <p:cNvSpPr/>
            <p:nvPr/>
          </p:nvSpPr>
          <p:spPr>
            <a:xfrm flipH="1">
              <a:off x="74016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0" name="Google Shape;140;p19"/>
            <p:cNvSpPr/>
            <p:nvPr/>
          </p:nvSpPr>
          <p:spPr>
            <a:xfrm flipH="1">
              <a:off x="79824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1" name="Google Shape;141;p19"/>
            <p:cNvSpPr/>
            <p:nvPr/>
          </p:nvSpPr>
          <p:spPr>
            <a:xfrm flipH="1">
              <a:off x="85632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2" name="Google Shape;142;p19"/>
            <p:cNvSpPr/>
            <p:nvPr/>
          </p:nvSpPr>
          <p:spPr>
            <a:xfrm flipH="1">
              <a:off x="62400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68208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4" name="Google Shape;144;p19"/>
            <p:cNvSpPr/>
            <p:nvPr/>
          </p:nvSpPr>
          <p:spPr>
            <a:xfrm flipH="1">
              <a:off x="74016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5" name="Google Shape;145;p19"/>
            <p:cNvSpPr/>
            <p:nvPr/>
          </p:nvSpPr>
          <p:spPr>
            <a:xfrm flipH="1">
              <a:off x="79824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6" name="Google Shape;146;p19"/>
            <p:cNvSpPr/>
            <p:nvPr/>
          </p:nvSpPr>
          <p:spPr>
            <a:xfrm flipH="1">
              <a:off x="85632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147" name="Google Shape;147;p19"/>
          <p:cNvGrpSpPr/>
          <p:nvPr/>
        </p:nvGrpSpPr>
        <p:grpSpPr>
          <a:xfrm>
            <a:off x="6631551" y="2251938"/>
            <a:ext cx="1765922" cy="1596032"/>
            <a:chOff x="5950075" y="854725"/>
            <a:chExt cx="2904000" cy="2668950"/>
          </a:xfrm>
        </p:grpSpPr>
        <p:sp>
          <p:nvSpPr>
            <p:cNvPr id="148" name="Google Shape;148;p1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9"/>
          <p:cNvGrpSpPr/>
          <p:nvPr/>
        </p:nvGrpSpPr>
        <p:grpSpPr>
          <a:xfrm>
            <a:off x="5501616" y="2251948"/>
            <a:ext cx="1765922" cy="1596032"/>
            <a:chOff x="2854300" y="1168125"/>
            <a:chExt cx="2904000" cy="2668950"/>
          </a:xfrm>
        </p:grpSpPr>
        <p:sp>
          <p:nvSpPr>
            <p:cNvPr id="175" name="Google Shape;175;p1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9"/>
          <p:cNvGrpSpPr/>
          <p:nvPr/>
        </p:nvGrpSpPr>
        <p:grpSpPr>
          <a:xfrm rot="237484">
            <a:off x="4969673" y="433198"/>
            <a:ext cx="1605826" cy="1679213"/>
            <a:chOff x="608609" y="2370079"/>
            <a:chExt cx="458224" cy="523616"/>
          </a:xfrm>
        </p:grpSpPr>
        <p:grpSp>
          <p:nvGrpSpPr>
            <p:cNvPr id="202" name="Google Shape;202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03" name="Google Shape;20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04" name="Google Shape;20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" name="Google Shape;20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07" name="Google Shape;20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10" name="Google Shape;21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11" name="Google Shape;21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3" name="Google Shape;213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14" name="Google Shape;214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15" name="Google Shape;215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" name="Google Shape;217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18" name="Google Shape;218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21" name="Google Shape;221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22" name="Google Shape;222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4" name="Google Shape;224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25" name="Google Shape;225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26" name="Google Shape;226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228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29" name="Google Shape;229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32" name="Google Shape;232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33" name="Google Shape;233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5" name="Google Shape;235;p19"/>
          <p:cNvGrpSpPr/>
          <p:nvPr/>
        </p:nvGrpSpPr>
        <p:grpSpPr>
          <a:xfrm>
            <a:off x="3718744" y="2731504"/>
            <a:ext cx="1605799" cy="1679186"/>
            <a:chOff x="608609" y="2370079"/>
            <a:chExt cx="458224" cy="523616"/>
          </a:xfrm>
        </p:grpSpPr>
        <p:grpSp>
          <p:nvGrpSpPr>
            <p:cNvPr id="236" name="Google Shape;236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37" name="Google Shape;237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38" name="Google Shape;238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240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41" name="Google Shape;241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4" name="Google Shape;244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45" name="Google Shape;245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" name="Google Shape;247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48" name="Google Shape;248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49" name="Google Shape;249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251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52" name="Google Shape;252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5" name="Google Shape;255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56" name="Google Shape;256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8" name="Google Shape;258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59" name="Google Shape;259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60" name="Google Shape;260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262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63" name="Google Shape;263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66" name="Google Shape;266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67" name="Google Shape;267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69" name="Google Shape;269;p19"/>
          <p:cNvGrpSpPr/>
          <p:nvPr/>
        </p:nvGrpSpPr>
        <p:grpSpPr>
          <a:xfrm>
            <a:off x="1462200" y="3213687"/>
            <a:ext cx="1605799" cy="1679186"/>
            <a:chOff x="608609" y="2370079"/>
            <a:chExt cx="458224" cy="523616"/>
          </a:xfrm>
        </p:grpSpPr>
        <p:grpSp>
          <p:nvGrpSpPr>
            <p:cNvPr id="270" name="Google Shape;270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71" name="Google Shape;271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72" name="Google Shape;272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274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75" name="Google Shape;275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78" name="Google Shape;278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79" name="Google Shape;279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" name="Google Shape;281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82" name="Google Shape;282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83" name="Google Shape;283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285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86" name="Google Shape;286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89" name="Google Shape;289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90" name="Google Shape;290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2" name="Google Shape;292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93" name="Google Shape;29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94" name="Google Shape;29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29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97" name="Google Shape;29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00" name="Google Shape;30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01" name="Google Shape;30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03" name="Google Shape;303;p19"/>
          <p:cNvSpPr/>
          <p:nvPr/>
        </p:nvSpPr>
        <p:spPr>
          <a:xfrm>
            <a:off x="521850" y="718825"/>
            <a:ext cx="1546200" cy="12549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8" name="Google Shape;2968;p42"/>
          <p:cNvGrpSpPr/>
          <p:nvPr/>
        </p:nvGrpSpPr>
        <p:grpSpPr>
          <a:xfrm>
            <a:off x="173568" y="3159689"/>
            <a:ext cx="1768767" cy="1771332"/>
            <a:chOff x="5448325" y="610550"/>
            <a:chExt cx="2742700" cy="2742000"/>
          </a:xfrm>
        </p:grpSpPr>
        <p:sp>
          <p:nvSpPr>
            <p:cNvPr id="2969" name="Google Shape;2969;p42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2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2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2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2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2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2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2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2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2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2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2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2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2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2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2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2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2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2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2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2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2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2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2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2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2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2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2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2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2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2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2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2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2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2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2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2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2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2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2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2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2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2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2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2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2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2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2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2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2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2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2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2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2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2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2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2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2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2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2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2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2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2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2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2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2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2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2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2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2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2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2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2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2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2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2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2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2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2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2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2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2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2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2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9" name="Google Shape;3069;p42"/>
          <p:cNvGrpSpPr/>
          <p:nvPr/>
        </p:nvGrpSpPr>
        <p:grpSpPr>
          <a:xfrm>
            <a:off x="2405607" y="2803328"/>
            <a:ext cx="1768767" cy="1735686"/>
            <a:chOff x="5448325" y="610550"/>
            <a:chExt cx="2742700" cy="2742000"/>
          </a:xfrm>
        </p:grpSpPr>
        <p:sp>
          <p:nvSpPr>
            <p:cNvPr id="3070" name="Google Shape;3070;p42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2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2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2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2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2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2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2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2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2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2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2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2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2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2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0" name="Google Shape;3170;p42"/>
          <p:cNvGrpSpPr/>
          <p:nvPr/>
        </p:nvGrpSpPr>
        <p:grpSpPr>
          <a:xfrm>
            <a:off x="7590118" y="2701664"/>
            <a:ext cx="176700" cy="177000"/>
            <a:chOff x="3832268" y="4133839"/>
            <a:chExt cx="176700" cy="177000"/>
          </a:xfrm>
        </p:grpSpPr>
        <p:sp>
          <p:nvSpPr>
            <p:cNvPr id="3171" name="Google Shape;3171;p42"/>
            <p:cNvSpPr/>
            <p:nvPr/>
          </p:nvSpPr>
          <p:spPr>
            <a:xfrm>
              <a:off x="3832268" y="4133839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3878625" y="418033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3" name="Google Shape;3173;p42"/>
          <p:cNvSpPr/>
          <p:nvPr/>
        </p:nvSpPr>
        <p:spPr>
          <a:xfrm>
            <a:off x="-546731" y="1041785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42"/>
          <p:cNvSpPr/>
          <p:nvPr/>
        </p:nvSpPr>
        <p:spPr>
          <a:xfrm>
            <a:off x="7926993" y="3426439"/>
            <a:ext cx="176700" cy="177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42"/>
          <p:cNvSpPr/>
          <p:nvPr/>
        </p:nvSpPr>
        <p:spPr>
          <a:xfrm>
            <a:off x="8232475" y="3127850"/>
            <a:ext cx="84000" cy="84000"/>
          </a:xfrm>
          <a:prstGeom prst="ellipse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6" name="Google Shape;3176;p42"/>
          <p:cNvGrpSpPr/>
          <p:nvPr/>
        </p:nvGrpSpPr>
        <p:grpSpPr>
          <a:xfrm>
            <a:off x="7766818" y="950176"/>
            <a:ext cx="3537517" cy="2480032"/>
            <a:chOff x="2106868" y="2103489"/>
            <a:chExt cx="3537517" cy="2480032"/>
          </a:xfrm>
        </p:grpSpPr>
        <p:grpSp>
          <p:nvGrpSpPr>
            <p:cNvPr id="3177" name="Google Shape;3177;p42"/>
            <p:cNvGrpSpPr/>
            <p:nvPr/>
          </p:nvGrpSpPr>
          <p:grpSpPr>
            <a:xfrm>
              <a:off x="2106980" y="2103489"/>
              <a:ext cx="3537292" cy="1239932"/>
              <a:chOff x="4053293" y="687139"/>
              <a:chExt cx="3537292" cy="1239932"/>
            </a:xfrm>
          </p:grpSpPr>
          <p:grpSp>
            <p:nvGrpSpPr>
              <p:cNvPr id="3178" name="Google Shape;3178;p42"/>
              <p:cNvGrpSpPr/>
              <p:nvPr/>
            </p:nvGrpSpPr>
            <p:grpSpPr>
              <a:xfrm>
                <a:off x="4053293" y="68713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179" name="Google Shape;3179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9" name="Google Shape;3199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0" name="Google Shape;3200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1" name="Google Shape;3231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2" name="Google Shape;3232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3" name="Google Shape;3233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5" name="Google Shape;3235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6" name="Google Shape;3236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7" name="Google Shape;3237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8" name="Google Shape;3238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9" name="Google Shape;3239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0" name="Google Shape;3240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1" name="Google Shape;3241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2" name="Google Shape;3242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3" name="Google Shape;3243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4" name="Google Shape;3244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5" name="Google Shape;3245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6" name="Google Shape;3246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7" name="Google Shape;3247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8" name="Google Shape;3248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9" name="Google Shape;3249;p42"/>
              <p:cNvGrpSpPr/>
              <p:nvPr/>
            </p:nvGrpSpPr>
            <p:grpSpPr>
              <a:xfrm>
                <a:off x="5821818" y="68713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250" name="Google Shape;3250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1" name="Google Shape;3251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2" name="Google Shape;3252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3" name="Google Shape;3253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4" name="Google Shape;3264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5" name="Google Shape;3265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8" name="Google Shape;3268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9" name="Google Shape;3269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0" name="Google Shape;3270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1" name="Google Shape;3271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2" name="Google Shape;3272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3" name="Google Shape;3273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4" name="Google Shape;3274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5" name="Google Shape;3275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6" name="Google Shape;3276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7" name="Google Shape;3277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8" name="Google Shape;3278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9" name="Google Shape;3279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0" name="Google Shape;3280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1" name="Google Shape;3281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2" name="Google Shape;3282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3" name="Google Shape;3283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4" name="Google Shape;3284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20" name="Google Shape;3320;p42"/>
            <p:cNvGrpSpPr/>
            <p:nvPr/>
          </p:nvGrpSpPr>
          <p:grpSpPr>
            <a:xfrm>
              <a:off x="2106868" y="3343589"/>
              <a:ext cx="3537517" cy="1239932"/>
              <a:chOff x="2636768" y="3167689"/>
              <a:chExt cx="3537517" cy="1239932"/>
            </a:xfrm>
          </p:grpSpPr>
          <p:grpSp>
            <p:nvGrpSpPr>
              <p:cNvPr id="3321" name="Google Shape;3321;p42"/>
              <p:cNvGrpSpPr/>
              <p:nvPr/>
            </p:nvGrpSpPr>
            <p:grpSpPr>
              <a:xfrm>
                <a:off x="2636768" y="316768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322" name="Google Shape;3322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3" name="Google Shape;3323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4" name="Google Shape;3324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7" name="Google Shape;3327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8" name="Google Shape;3338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0" name="Google Shape;3340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1" name="Google Shape;3341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3" name="Google Shape;3343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4" name="Google Shape;3344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6" name="Google Shape;3346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7" name="Google Shape;3347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8" name="Google Shape;3348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9" name="Google Shape;3349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0" name="Google Shape;3350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1" name="Google Shape;3351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2" name="Google Shape;3352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3" name="Google Shape;3353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5" name="Google Shape;3355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6" name="Google Shape;3356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7" name="Google Shape;3357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8" name="Google Shape;3358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9" name="Google Shape;3359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0" name="Google Shape;3360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1" name="Google Shape;3361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2" name="Google Shape;3362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3" name="Google Shape;3363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4" name="Google Shape;3364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5" name="Google Shape;3365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6" name="Google Shape;3366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7" name="Google Shape;3367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9" name="Google Shape;3369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0" name="Google Shape;3370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2" name="Google Shape;3372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3" name="Google Shape;3373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4" name="Google Shape;3374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6" name="Google Shape;3376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7" name="Google Shape;3377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9" name="Google Shape;3379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0" name="Google Shape;3380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2" name="Google Shape;3382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3" name="Google Shape;3383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5" name="Google Shape;3385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8" name="Google Shape;3388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0" name="Google Shape;3390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2" name="Google Shape;3392;p42"/>
              <p:cNvGrpSpPr/>
              <p:nvPr/>
            </p:nvGrpSpPr>
            <p:grpSpPr>
              <a:xfrm>
                <a:off x="4405518" y="3167689"/>
                <a:ext cx="1768767" cy="1239932"/>
                <a:chOff x="5448325" y="1433150"/>
                <a:chExt cx="2742700" cy="1919400"/>
              </a:xfrm>
            </p:grpSpPr>
            <p:sp>
              <p:nvSpPr>
                <p:cNvPr id="3393" name="Google Shape;3393;p42"/>
                <p:cNvSpPr/>
                <p:nvPr/>
              </p:nvSpPr>
              <p:spPr>
                <a:xfrm>
                  <a:off x="5449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42"/>
                <p:cNvSpPr/>
                <p:nvPr/>
              </p:nvSpPr>
              <p:spPr>
                <a:xfrm>
                  <a:off x="5723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42"/>
                <p:cNvSpPr/>
                <p:nvPr/>
              </p:nvSpPr>
              <p:spPr>
                <a:xfrm>
                  <a:off x="5997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42"/>
                <p:cNvSpPr/>
                <p:nvPr/>
              </p:nvSpPr>
              <p:spPr>
                <a:xfrm>
                  <a:off x="6271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7" name="Google Shape;3397;p42"/>
                <p:cNvSpPr/>
                <p:nvPr/>
              </p:nvSpPr>
              <p:spPr>
                <a:xfrm>
                  <a:off x="6545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42"/>
                <p:cNvSpPr/>
                <p:nvPr/>
              </p:nvSpPr>
              <p:spPr>
                <a:xfrm>
                  <a:off x="68200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42"/>
                <p:cNvSpPr/>
                <p:nvPr/>
              </p:nvSpPr>
              <p:spPr>
                <a:xfrm>
                  <a:off x="70942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42"/>
                <p:cNvSpPr/>
                <p:nvPr/>
              </p:nvSpPr>
              <p:spPr>
                <a:xfrm>
                  <a:off x="73684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42"/>
                <p:cNvSpPr/>
                <p:nvPr/>
              </p:nvSpPr>
              <p:spPr>
                <a:xfrm>
                  <a:off x="76426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42"/>
                <p:cNvSpPr/>
                <p:nvPr/>
              </p:nvSpPr>
              <p:spPr>
                <a:xfrm>
                  <a:off x="7916825" y="1433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42"/>
                <p:cNvSpPr/>
                <p:nvPr/>
              </p:nvSpPr>
              <p:spPr>
                <a:xfrm>
                  <a:off x="5449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42"/>
                <p:cNvSpPr/>
                <p:nvPr/>
              </p:nvSpPr>
              <p:spPr>
                <a:xfrm>
                  <a:off x="5723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5" name="Google Shape;3405;p42"/>
                <p:cNvSpPr/>
                <p:nvPr/>
              </p:nvSpPr>
              <p:spPr>
                <a:xfrm>
                  <a:off x="5997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42"/>
                <p:cNvSpPr/>
                <p:nvPr/>
              </p:nvSpPr>
              <p:spPr>
                <a:xfrm>
                  <a:off x="6271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42"/>
                <p:cNvSpPr/>
                <p:nvPr/>
              </p:nvSpPr>
              <p:spPr>
                <a:xfrm>
                  <a:off x="6545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42"/>
                <p:cNvSpPr/>
                <p:nvPr/>
              </p:nvSpPr>
              <p:spPr>
                <a:xfrm>
                  <a:off x="68200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9" name="Google Shape;3409;p42"/>
                <p:cNvSpPr/>
                <p:nvPr/>
              </p:nvSpPr>
              <p:spPr>
                <a:xfrm>
                  <a:off x="70942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42"/>
                <p:cNvSpPr/>
                <p:nvPr/>
              </p:nvSpPr>
              <p:spPr>
                <a:xfrm>
                  <a:off x="73684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42"/>
                <p:cNvSpPr/>
                <p:nvPr/>
              </p:nvSpPr>
              <p:spPr>
                <a:xfrm>
                  <a:off x="76426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42"/>
                <p:cNvSpPr/>
                <p:nvPr/>
              </p:nvSpPr>
              <p:spPr>
                <a:xfrm>
                  <a:off x="7916825" y="1707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42"/>
                <p:cNvSpPr/>
                <p:nvPr/>
              </p:nvSpPr>
              <p:spPr>
                <a:xfrm>
                  <a:off x="5448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42"/>
                <p:cNvSpPr/>
                <p:nvPr/>
              </p:nvSpPr>
              <p:spPr>
                <a:xfrm>
                  <a:off x="5722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5" name="Google Shape;3415;p42"/>
                <p:cNvSpPr/>
                <p:nvPr/>
              </p:nvSpPr>
              <p:spPr>
                <a:xfrm>
                  <a:off x="5996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42"/>
                <p:cNvSpPr/>
                <p:nvPr/>
              </p:nvSpPr>
              <p:spPr>
                <a:xfrm>
                  <a:off x="6270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7" name="Google Shape;3417;p42"/>
                <p:cNvSpPr/>
                <p:nvPr/>
              </p:nvSpPr>
              <p:spPr>
                <a:xfrm>
                  <a:off x="6545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8" name="Google Shape;3418;p42"/>
                <p:cNvSpPr/>
                <p:nvPr/>
              </p:nvSpPr>
              <p:spPr>
                <a:xfrm>
                  <a:off x="68193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9" name="Google Shape;3419;p42"/>
                <p:cNvSpPr/>
                <p:nvPr/>
              </p:nvSpPr>
              <p:spPr>
                <a:xfrm>
                  <a:off x="70935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42"/>
                <p:cNvSpPr/>
                <p:nvPr/>
              </p:nvSpPr>
              <p:spPr>
                <a:xfrm>
                  <a:off x="73677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42"/>
                <p:cNvSpPr/>
                <p:nvPr/>
              </p:nvSpPr>
              <p:spPr>
                <a:xfrm>
                  <a:off x="76419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2" name="Google Shape;3422;p42"/>
                <p:cNvSpPr/>
                <p:nvPr/>
              </p:nvSpPr>
              <p:spPr>
                <a:xfrm>
                  <a:off x="7916125" y="19815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3" name="Google Shape;3423;p42"/>
                <p:cNvSpPr/>
                <p:nvPr/>
              </p:nvSpPr>
              <p:spPr>
                <a:xfrm>
                  <a:off x="5448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42"/>
                <p:cNvSpPr/>
                <p:nvPr/>
              </p:nvSpPr>
              <p:spPr>
                <a:xfrm>
                  <a:off x="5722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5" name="Google Shape;3425;p42"/>
                <p:cNvSpPr/>
                <p:nvPr/>
              </p:nvSpPr>
              <p:spPr>
                <a:xfrm>
                  <a:off x="5996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6" name="Google Shape;3426;p42"/>
                <p:cNvSpPr/>
                <p:nvPr/>
              </p:nvSpPr>
              <p:spPr>
                <a:xfrm>
                  <a:off x="6270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42"/>
                <p:cNvSpPr/>
                <p:nvPr/>
              </p:nvSpPr>
              <p:spPr>
                <a:xfrm>
                  <a:off x="6545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8" name="Google Shape;3428;p42"/>
                <p:cNvSpPr/>
                <p:nvPr/>
              </p:nvSpPr>
              <p:spPr>
                <a:xfrm>
                  <a:off x="68193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9" name="Google Shape;3429;p42"/>
                <p:cNvSpPr/>
                <p:nvPr/>
              </p:nvSpPr>
              <p:spPr>
                <a:xfrm>
                  <a:off x="70935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42"/>
                <p:cNvSpPr/>
                <p:nvPr/>
              </p:nvSpPr>
              <p:spPr>
                <a:xfrm>
                  <a:off x="73677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1" name="Google Shape;3431;p42"/>
                <p:cNvSpPr/>
                <p:nvPr/>
              </p:nvSpPr>
              <p:spPr>
                <a:xfrm>
                  <a:off x="76419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2" name="Google Shape;3432;p42"/>
                <p:cNvSpPr/>
                <p:nvPr/>
              </p:nvSpPr>
              <p:spPr>
                <a:xfrm>
                  <a:off x="7916125" y="22557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42"/>
                <p:cNvSpPr/>
                <p:nvPr/>
              </p:nvSpPr>
              <p:spPr>
                <a:xfrm>
                  <a:off x="5449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4" name="Google Shape;3434;p42"/>
                <p:cNvSpPr/>
                <p:nvPr/>
              </p:nvSpPr>
              <p:spPr>
                <a:xfrm>
                  <a:off x="5723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5" name="Google Shape;3435;p42"/>
                <p:cNvSpPr/>
                <p:nvPr/>
              </p:nvSpPr>
              <p:spPr>
                <a:xfrm>
                  <a:off x="5997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6" name="Google Shape;3436;p42"/>
                <p:cNvSpPr/>
                <p:nvPr/>
              </p:nvSpPr>
              <p:spPr>
                <a:xfrm>
                  <a:off x="6271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42"/>
                <p:cNvSpPr/>
                <p:nvPr/>
              </p:nvSpPr>
              <p:spPr>
                <a:xfrm>
                  <a:off x="6545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42"/>
                <p:cNvSpPr/>
                <p:nvPr/>
              </p:nvSpPr>
              <p:spPr>
                <a:xfrm>
                  <a:off x="68200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42"/>
                <p:cNvSpPr/>
                <p:nvPr/>
              </p:nvSpPr>
              <p:spPr>
                <a:xfrm>
                  <a:off x="70942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0" name="Google Shape;3440;p42"/>
                <p:cNvSpPr/>
                <p:nvPr/>
              </p:nvSpPr>
              <p:spPr>
                <a:xfrm>
                  <a:off x="73684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1" name="Google Shape;3441;p42"/>
                <p:cNvSpPr/>
                <p:nvPr/>
              </p:nvSpPr>
              <p:spPr>
                <a:xfrm>
                  <a:off x="76426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42"/>
                <p:cNvSpPr/>
                <p:nvPr/>
              </p:nvSpPr>
              <p:spPr>
                <a:xfrm>
                  <a:off x="7916825" y="25299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3" name="Google Shape;3443;p42"/>
                <p:cNvSpPr/>
                <p:nvPr/>
              </p:nvSpPr>
              <p:spPr>
                <a:xfrm>
                  <a:off x="5449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4" name="Google Shape;3444;p42"/>
                <p:cNvSpPr/>
                <p:nvPr/>
              </p:nvSpPr>
              <p:spPr>
                <a:xfrm>
                  <a:off x="5723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42"/>
                <p:cNvSpPr/>
                <p:nvPr/>
              </p:nvSpPr>
              <p:spPr>
                <a:xfrm>
                  <a:off x="5997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6" name="Google Shape;3446;p42"/>
                <p:cNvSpPr/>
                <p:nvPr/>
              </p:nvSpPr>
              <p:spPr>
                <a:xfrm>
                  <a:off x="6271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7" name="Google Shape;3447;p42"/>
                <p:cNvSpPr/>
                <p:nvPr/>
              </p:nvSpPr>
              <p:spPr>
                <a:xfrm>
                  <a:off x="6545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42"/>
                <p:cNvSpPr/>
                <p:nvPr/>
              </p:nvSpPr>
              <p:spPr>
                <a:xfrm>
                  <a:off x="68200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42"/>
                <p:cNvSpPr/>
                <p:nvPr/>
              </p:nvSpPr>
              <p:spPr>
                <a:xfrm>
                  <a:off x="70942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42"/>
                <p:cNvSpPr/>
                <p:nvPr/>
              </p:nvSpPr>
              <p:spPr>
                <a:xfrm>
                  <a:off x="73684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42"/>
                <p:cNvSpPr/>
                <p:nvPr/>
              </p:nvSpPr>
              <p:spPr>
                <a:xfrm>
                  <a:off x="76426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42"/>
                <p:cNvSpPr/>
                <p:nvPr/>
              </p:nvSpPr>
              <p:spPr>
                <a:xfrm>
                  <a:off x="7916825" y="28041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5" name="Google Shape;3455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6" name="Google Shape;3456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8" name="Google Shape;3458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9" name="Google Shape;3459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42"/>
                <p:cNvSpPr/>
                <p:nvPr/>
              </p:nvSpPr>
              <p:spPr>
                <a:xfrm>
                  <a:off x="7368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42"/>
                <p:cNvSpPr/>
                <p:nvPr/>
              </p:nvSpPr>
              <p:spPr>
                <a:xfrm>
                  <a:off x="7642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42"/>
                <p:cNvSpPr/>
                <p:nvPr/>
              </p:nvSpPr>
              <p:spPr>
                <a:xfrm>
                  <a:off x="7916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463" name="Google Shape;3463;p42"/>
          <p:cNvGrpSpPr/>
          <p:nvPr/>
        </p:nvGrpSpPr>
        <p:grpSpPr>
          <a:xfrm>
            <a:off x="-7" y="-109736"/>
            <a:ext cx="3537517" cy="2480032"/>
            <a:chOff x="-7" y="-109736"/>
            <a:chExt cx="3537517" cy="2480032"/>
          </a:xfrm>
        </p:grpSpPr>
        <p:grpSp>
          <p:nvGrpSpPr>
            <p:cNvPr id="3464" name="Google Shape;3464;p42"/>
            <p:cNvGrpSpPr/>
            <p:nvPr/>
          </p:nvGrpSpPr>
          <p:grpSpPr>
            <a:xfrm>
              <a:off x="-7" y="-109736"/>
              <a:ext cx="3537517" cy="2480032"/>
              <a:chOff x="2106868" y="2103489"/>
              <a:chExt cx="3537517" cy="2480032"/>
            </a:xfrm>
          </p:grpSpPr>
          <p:grpSp>
            <p:nvGrpSpPr>
              <p:cNvPr id="3465" name="Google Shape;3465;p42"/>
              <p:cNvGrpSpPr/>
              <p:nvPr/>
            </p:nvGrpSpPr>
            <p:grpSpPr>
              <a:xfrm>
                <a:off x="2106980" y="2103489"/>
                <a:ext cx="3537292" cy="1239932"/>
                <a:chOff x="4053293" y="687139"/>
                <a:chExt cx="3537292" cy="1239932"/>
              </a:xfrm>
            </p:grpSpPr>
            <p:grpSp>
              <p:nvGrpSpPr>
                <p:cNvPr id="3466" name="Google Shape;3466;p42"/>
                <p:cNvGrpSpPr/>
                <p:nvPr/>
              </p:nvGrpSpPr>
              <p:grpSpPr>
                <a:xfrm>
                  <a:off x="4053293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467" name="Google Shape;3467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8" name="Google Shape;3468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9" name="Google Shape;3469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0" name="Google Shape;3470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1" name="Google Shape;3471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2" name="Google Shape;3472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3" name="Google Shape;3473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4" name="Google Shape;3474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5" name="Google Shape;3475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6" name="Google Shape;3476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7" name="Google Shape;3477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8" name="Google Shape;3478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9" name="Google Shape;3479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0" name="Google Shape;3480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1" name="Google Shape;3481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2" name="Google Shape;3482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3" name="Google Shape;3483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4" name="Google Shape;3484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5" name="Google Shape;3485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6" name="Google Shape;3486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7" name="Google Shape;3487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8" name="Google Shape;3488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9" name="Google Shape;3489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0" name="Google Shape;3490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1" name="Google Shape;3491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2" name="Google Shape;3492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3" name="Google Shape;3493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4" name="Google Shape;3494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5" name="Google Shape;3495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6" name="Google Shape;3496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7" name="Google Shape;3497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8" name="Google Shape;3498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9" name="Google Shape;3499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0" name="Google Shape;3500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1" name="Google Shape;3501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2" name="Google Shape;3502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3" name="Google Shape;3503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4" name="Google Shape;3504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5" name="Google Shape;3505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6" name="Google Shape;3506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7" name="Google Shape;3507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8" name="Google Shape;3508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9" name="Google Shape;3509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0" name="Google Shape;3510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1" name="Google Shape;3511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2" name="Google Shape;3512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3" name="Google Shape;3513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4" name="Google Shape;3514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5" name="Google Shape;3515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6" name="Google Shape;3516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7" name="Google Shape;3517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8" name="Google Shape;3518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9" name="Google Shape;3519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0" name="Google Shape;3520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1" name="Google Shape;3521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2" name="Google Shape;3522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3" name="Google Shape;3523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4" name="Google Shape;3524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5" name="Google Shape;3525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6" name="Google Shape;3526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7" name="Google Shape;3527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8" name="Google Shape;3528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9" name="Google Shape;3529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0" name="Google Shape;3530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1" name="Google Shape;3531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2" name="Google Shape;3532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3" name="Google Shape;3533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4" name="Google Shape;3534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5" name="Google Shape;3535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6" name="Google Shape;3536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37" name="Google Shape;3537;p42"/>
                <p:cNvGrpSpPr/>
                <p:nvPr/>
              </p:nvGrpSpPr>
              <p:grpSpPr>
                <a:xfrm>
                  <a:off x="5821818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538" name="Google Shape;3538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9" name="Google Shape;3539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0" name="Google Shape;3540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1" name="Google Shape;3541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2" name="Google Shape;3542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3" name="Google Shape;3543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4" name="Google Shape;3544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5" name="Google Shape;3545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6" name="Google Shape;3546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7" name="Google Shape;3547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8" name="Google Shape;3548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9" name="Google Shape;3549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0" name="Google Shape;3550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1" name="Google Shape;3551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2" name="Google Shape;3552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3" name="Google Shape;3553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4" name="Google Shape;3554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5" name="Google Shape;3555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6" name="Google Shape;3556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7" name="Google Shape;3557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8" name="Google Shape;3558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9" name="Google Shape;3559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0" name="Google Shape;3560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1" name="Google Shape;3561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2" name="Google Shape;3562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3" name="Google Shape;3563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4" name="Google Shape;3564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5" name="Google Shape;3565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6" name="Google Shape;3566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7" name="Google Shape;3567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8" name="Google Shape;3568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9" name="Google Shape;3569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0" name="Google Shape;3570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1" name="Google Shape;3571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2" name="Google Shape;3572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3" name="Google Shape;3573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4" name="Google Shape;3574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5" name="Google Shape;3575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6" name="Google Shape;3576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7" name="Google Shape;3577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8" name="Google Shape;3578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9" name="Google Shape;3579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0" name="Google Shape;3580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1" name="Google Shape;3581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2" name="Google Shape;3582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3" name="Google Shape;3583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4" name="Google Shape;3584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5" name="Google Shape;3585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6" name="Google Shape;3586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7" name="Google Shape;3587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8" name="Google Shape;3588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9" name="Google Shape;3589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0" name="Google Shape;3590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1" name="Google Shape;3591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2" name="Google Shape;3592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3" name="Google Shape;3593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4" name="Google Shape;3594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5" name="Google Shape;3595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6" name="Google Shape;3596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7" name="Google Shape;3597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8" name="Google Shape;3598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9" name="Google Shape;3599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0" name="Google Shape;3600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1" name="Google Shape;3601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2" name="Google Shape;3602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3" name="Google Shape;3603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4" name="Google Shape;3604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5" name="Google Shape;3605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6" name="Google Shape;3606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7" name="Google Shape;3607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608" name="Google Shape;3608;p42"/>
              <p:cNvGrpSpPr/>
              <p:nvPr/>
            </p:nvGrpSpPr>
            <p:grpSpPr>
              <a:xfrm>
                <a:off x="2106868" y="3343589"/>
                <a:ext cx="3537517" cy="1239932"/>
                <a:chOff x="2636768" y="3167689"/>
                <a:chExt cx="3537517" cy="1239932"/>
              </a:xfrm>
            </p:grpSpPr>
            <p:grpSp>
              <p:nvGrpSpPr>
                <p:cNvPr id="3609" name="Google Shape;3609;p42"/>
                <p:cNvGrpSpPr/>
                <p:nvPr/>
              </p:nvGrpSpPr>
              <p:grpSpPr>
                <a:xfrm>
                  <a:off x="263676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610" name="Google Shape;3610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1" name="Google Shape;3611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2" name="Google Shape;3612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3" name="Google Shape;3613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4" name="Google Shape;3614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5" name="Google Shape;3615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6" name="Google Shape;3616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7" name="Google Shape;3617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8" name="Google Shape;3618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9" name="Google Shape;3619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0" name="Google Shape;3620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1" name="Google Shape;3621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2" name="Google Shape;3622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3" name="Google Shape;3623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4" name="Google Shape;3624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5" name="Google Shape;3625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6" name="Google Shape;3626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7" name="Google Shape;3627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8" name="Google Shape;3628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9" name="Google Shape;3629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0" name="Google Shape;3630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1" name="Google Shape;3631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2" name="Google Shape;3632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3" name="Google Shape;3633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4" name="Google Shape;3634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5" name="Google Shape;3635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6" name="Google Shape;3636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7" name="Google Shape;3637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8" name="Google Shape;3638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9" name="Google Shape;3639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0" name="Google Shape;3640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1" name="Google Shape;3641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2" name="Google Shape;3642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3" name="Google Shape;3643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4" name="Google Shape;3644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5" name="Google Shape;3645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6" name="Google Shape;3646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7" name="Google Shape;3647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8" name="Google Shape;3648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9" name="Google Shape;3649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0" name="Google Shape;3650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1" name="Google Shape;3651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2" name="Google Shape;3652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3" name="Google Shape;3653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4" name="Google Shape;3654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5" name="Google Shape;3655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6" name="Google Shape;3656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7" name="Google Shape;3657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8" name="Google Shape;3658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9" name="Google Shape;3659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0" name="Google Shape;3660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1" name="Google Shape;3661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2" name="Google Shape;3662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3" name="Google Shape;3663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4" name="Google Shape;3664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5" name="Google Shape;3665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6" name="Google Shape;3666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7" name="Google Shape;3667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8" name="Google Shape;3668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9" name="Google Shape;3669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0" name="Google Shape;3670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1" name="Google Shape;3671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2" name="Google Shape;3672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3" name="Google Shape;3673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4" name="Google Shape;3674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5" name="Google Shape;3675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6" name="Google Shape;3676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7" name="Google Shape;3677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8" name="Google Shape;3678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9" name="Google Shape;3679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80" name="Google Shape;3680;p42"/>
                <p:cNvGrpSpPr/>
                <p:nvPr/>
              </p:nvGrpSpPr>
              <p:grpSpPr>
                <a:xfrm>
                  <a:off x="440551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681" name="Google Shape;3681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2" name="Google Shape;3682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3" name="Google Shape;3683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4" name="Google Shape;3684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5" name="Google Shape;3685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6" name="Google Shape;3686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7" name="Google Shape;3687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8" name="Google Shape;3688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9" name="Google Shape;3689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0" name="Google Shape;3690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1" name="Google Shape;3691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2" name="Google Shape;3692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3" name="Google Shape;3693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4" name="Google Shape;3694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5" name="Google Shape;3695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6" name="Google Shape;3696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7" name="Google Shape;3697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8" name="Google Shape;3698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9" name="Google Shape;3699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0" name="Google Shape;3700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1" name="Google Shape;3701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2" name="Google Shape;3702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3" name="Google Shape;3703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4" name="Google Shape;3704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5" name="Google Shape;3705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6" name="Google Shape;3706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7" name="Google Shape;3707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8" name="Google Shape;3708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9" name="Google Shape;3709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0" name="Google Shape;3710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1" name="Google Shape;3711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2" name="Google Shape;3712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3" name="Google Shape;3713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4" name="Google Shape;3714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5" name="Google Shape;3715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6" name="Google Shape;3716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7" name="Google Shape;3717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8" name="Google Shape;3718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9" name="Google Shape;3719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0" name="Google Shape;3720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1" name="Google Shape;3721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2" name="Google Shape;3722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3" name="Google Shape;3723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4" name="Google Shape;3724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5" name="Google Shape;3725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6" name="Google Shape;3726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7" name="Google Shape;3727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8" name="Google Shape;3728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9" name="Google Shape;3729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0" name="Google Shape;3730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1" name="Google Shape;3731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2" name="Google Shape;3732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3" name="Google Shape;3733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4" name="Google Shape;3734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5" name="Google Shape;3735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6" name="Google Shape;3736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7" name="Google Shape;3737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8" name="Google Shape;3738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9" name="Google Shape;3739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0" name="Google Shape;3740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1" name="Google Shape;3741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2" name="Google Shape;3742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3" name="Google Shape;3743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4" name="Google Shape;3744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5" name="Google Shape;3745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6" name="Google Shape;3746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7" name="Google Shape;3747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8" name="Google Shape;3748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9" name="Google Shape;3749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0" name="Google Shape;3750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751" name="Google Shape;3751;p42"/>
            <p:cNvGrpSpPr/>
            <p:nvPr/>
          </p:nvGrpSpPr>
          <p:grpSpPr>
            <a:xfrm>
              <a:off x="1412225" y="948414"/>
              <a:ext cx="530093" cy="531450"/>
              <a:chOff x="1399900" y="1394664"/>
              <a:chExt cx="530093" cy="531450"/>
            </a:xfrm>
          </p:grpSpPr>
          <p:sp>
            <p:nvSpPr>
              <p:cNvPr id="3752" name="Google Shape;3752;p42"/>
              <p:cNvSpPr/>
              <p:nvPr/>
            </p:nvSpPr>
            <p:spPr>
              <a:xfrm>
                <a:off x="1399900" y="139467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42"/>
              <p:cNvSpPr/>
              <p:nvPr/>
            </p:nvSpPr>
            <p:spPr>
              <a:xfrm>
                <a:off x="1576593" y="139466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42"/>
              <p:cNvSpPr/>
              <p:nvPr/>
            </p:nvSpPr>
            <p:spPr>
              <a:xfrm>
                <a:off x="1753293" y="139466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42"/>
              <p:cNvSpPr/>
              <p:nvPr/>
            </p:nvSpPr>
            <p:spPr>
              <a:xfrm>
                <a:off x="1399900" y="157189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42"/>
              <p:cNvSpPr/>
              <p:nvPr/>
            </p:nvSpPr>
            <p:spPr>
              <a:xfrm>
                <a:off x="1576593" y="157188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42"/>
              <p:cNvSpPr/>
              <p:nvPr/>
            </p:nvSpPr>
            <p:spPr>
              <a:xfrm>
                <a:off x="1753293" y="157188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42"/>
              <p:cNvSpPr/>
              <p:nvPr/>
            </p:nvSpPr>
            <p:spPr>
              <a:xfrm>
                <a:off x="1399900" y="174882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42"/>
              <p:cNvSpPr/>
              <p:nvPr/>
            </p:nvSpPr>
            <p:spPr>
              <a:xfrm>
                <a:off x="1753293" y="1748827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42"/>
              <p:cNvSpPr/>
              <p:nvPr/>
            </p:nvSpPr>
            <p:spPr>
              <a:xfrm>
                <a:off x="1576630" y="174911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42"/>
              <p:cNvSpPr/>
              <p:nvPr/>
            </p:nvSpPr>
            <p:spPr>
              <a:xfrm>
                <a:off x="1446238" y="14412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42"/>
              <p:cNvSpPr/>
              <p:nvPr/>
            </p:nvSpPr>
            <p:spPr>
              <a:xfrm>
                <a:off x="1622950" y="14412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42"/>
              <p:cNvSpPr/>
              <p:nvPr/>
            </p:nvSpPr>
            <p:spPr>
              <a:xfrm>
                <a:off x="1799650" y="14412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42"/>
              <p:cNvSpPr/>
              <p:nvPr/>
            </p:nvSpPr>
            <p:spPr>
              <a:xfrm>
                <a:off x="1446238" y="16182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42"/>
              <p:cNvSpPr/>
              <p:nvPr/>
            </p:nvSpPr>
            <p:spPr>
              <a:xfrm>
                <a:off x="1446263" y="17955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42"/>
              <p:cNvSpPr/>
              <p:nvPr/>
            </p:nvSpPr>
            <p:spPr>
              <a:xfrm>
                <a:off x="1622950" y="1618400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42"/>
              <p:cNvSpPr/>
              <p:nvPr/>
            </p:nvSpPr>
            <p:spPr>
              <a:xfrm>
                <a:off x="1622950" y="17955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42"/>
              <p:cNvSpPr/>
              <p:nvPr/>
            </p:nvSpPr>
            <p:spPr>
              <a:xfrm>
                <a:off x="1799650" y="1618250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2"/>
              <p:cNvSpPr/>
              <p:nvPr/>
            </p:nvSpPr>
            <p:spPr>
              <a:xfrm>
                <a:off x="1799713" y="179558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0" name="Google Shape;3770;p42"/>
          <p:cNvGrpSpPr/>
          <p:nvPr/>
        </p:nvGrpSpPr>
        <p:grpSpPr>
          <a:xfrm>
            <a:off x="5347988" y="4321077"/>
            <a:ext cx="530093" cy="531450"/>
            <a:chOff x="1399900" y="1394664"/>
            <a:chExt cx="530093" cy="531450"/>
          </a:xfrm>
        </p:grpSpPr>
        <p:sp>
          <p:nvSpPr>
            <p:cNvPr id="3771" name="Google Shape;3771;p42"/>
            <p:cNvSpPr/>
            <p:nvPr/>
          </p:nvSpPr>
          <p:spPr>
            <a:xfrm>
              <a:off x="1399900" y="1394673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2"/>
            <p:cNvSpPr/>
            <p:nvPr/>
          </p:nvSpPr>
          <p:spPr>
            <a:xfrm>
              <a:off x="1576593" y="1394664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2"/>
            <p:cNvSpPr/>
            <p:nvPr/>
          </p:nvSpPr>
          <p:spPr>
            <a:xfrm>
              <a:off x="1753293" y="1394664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2"/>
            <p:cNvSpPr/>
            <p:nvPr/>
          </p:nvSpPr>
          <p:spPr>
            <a:xfrm>
              <a:off x="1399900" y="1571898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2"/>
            <p:cNvSpPr/>
            <p:nvPr/>
          </p:nvSpPr>
          <p:spPr>
            <a:xfrm>
              <a:off x="1576593" y="1571889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42"/>
            <p:cNvSpPr/>
            <p:nvPr/>
          </p:nvSpPr>
          <p:spPr>
            <a:xfrm>
              <a:off x="1753293" y="1571889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2"/>
            <p:cNvSpPr/>
            <p:nvPr/>
          </p:nvSpPr>
          <p:spPr>
            <a:xfrm>
              <a:off x="1399900" y="1748823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2"/>
            <p:cNvSpPr/>
            <p:nvPr/>
          </p:nvSpPr>
          <p:spPr>
            <a:xfrm>
              <a:off x="1753293" y="1748827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2"/>
            <p:cNvSpPr/>
            <p:nvPr/>
          </p:nvSpPr>
          <p:spPr>
            <a:xfrm>
              <a:off x="1576630" y="1749114"/>
              <a:ext cx="176700" cy="1770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2"/>
            <p:cNvSpPr/>
            <p:nvPr/>
          </p:nvSpPr>
          <p:spPr>
            <a:xfrm>
              <a:off x="1446238" y="14412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2"/>
            <p:cNvSpPr/>
            <p:nvPr/>
          </p:nvSpPr>
          <p:spPr>
            <a:xfrm>
              <a:off x="1622950" y="14412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2"/>
            <p:cNvSpPr/>
            <p:nvPr/>
          </p:nvSpPr>
          <p:spPr>
            <a:xfrm>
              <a:off x="1799650" y="14412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2"/>
            <p:cNvSpPr/>
            <p:nvPr/>
          </p:nvSpPr>
          <p:spPr>
            <a:xfrm>
              <a:off x="1446238" y="161823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2"/>
            <p:cNvSpPr/>
            <p:nvPr/>
          </p:nvSpPr>
          <p:spPr>
            <a:xfrm>
              <a:off x="1446263" y="17955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2"/>
            <p:cNvSpPr/>
            <p:nvPr/>
          </p:nvSpPr>
          <p:spPr>
            <a:xfrm>
              <a:off x="1622950" y="1618400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2"/>
            <p:cNvSpPr/>
            <p:nvPr/>
          </p:nvSpPr>
          <p:spPr>
            <a:xfrm>
              <a:off x="1622950" y="17955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42"/>
            <p:cNvSpPr/>
            <p:nvPr/>
          </p:nvSpPr>
          <p:spPr>
            <a:xfrm>
              <a:off x="1799650" y="1618250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42"/>
            <p:cNvSpPr/>
            <p:nvPr/>
          </p:nvSpPr>
          <p:spPr>
            <a:xfrm>
              <a:off x="1799713" y="1795588"/>
              <a:ext cx="84000" cy="84000"/>
            </a:xfrm>
            <a:prstGeom prst="ellipse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9" name="Google Shape;3789;p42"/>
          <p:cNvGrpSpPr/>
          <p:nvPr/>
        </p:nvGrpSpPr>
        <p:grpSpPr>
          <a:xfrm rot="5400000">
            <a:off x="1556744" y="3956788"/>
            <a:ext cx="1237821" cy="177133"/>
            <a:chOff x="5449025" y="3078350"/>
            <a:chExt cx="1919400" cy="274200"/>
          </a:xfrm>
        </p:grpSpPr>
        <p:sp>
          <p:nvSpPr>
            <p:cNvPr id="3790" name="Google Shape;3790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7" name="Google Shape;3797;p42"/>
          <p:cNvSpPr/>
          <p:nvPr/>
        </p:nvSpPr>
        <p:spPr>
          <a:xfrm>
            <a:off x="3014207" y="4498288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42"/>
          <p:cNvSpPr/>
          <p:nvPr/>
        </p:nvSpPr>
        <p:spPr>
          <a:xfrm>
            <a:off x="4246470" y="2523601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42"/>
          <p:cNvSpPr/>
          <p:nvPr/>
        </p:nvSpPr>
        <p:spPr>
          <a:xfrm>
            <a:off x="3293732" y="4675413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42"/>
          <p:cNvSpPr/>
          <p:nvPr/>
        </p:nvSpPr>
        <p:spPr>
          <a:xfrm>
            <a:off x="3812270" y="2571738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42"/>
          <p:cNvSpPr/>
          <p:nvPr/>
        </p:nvSpPr>
        <p:spPr>
          <a:xfrm>
            <a:off x="3537495" y="4241163"/>
            <a:ext cx="176700" cy="177000"/>
          </a:xfrm>
          <a:prstGeom prst="rect">
            <a:avLst/>
          </a:prstGeom>
          <a:solidFill>
            <a:srgbClr val="C9DAF8">
              <a:alpha val="396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2" name="Google Shape;3802;p42"/>
          <p:cNvGrpSpPr/>
          <p:nvPr/>
        </p:nvGrpSpPr>
        <p:grpSpPr>
          <a:xfrm>
            <a:off x="4315744" y="2854063"/>
            <a:ext cx="1237821" cy="1241133"/>
            <a:chOff x="2408969" y="2902913"/>
            <a:chExt cx="1237821" cy="1241133"/>
          </a:xfrm>
        </p:grpSpPr>
        <p:grpSp>
          <p:nvGrpSpPr>
            <p:cNvPr id="3803" name="Google Shape;3803;p42"/>
            <p:cNvGrpSpPr/>
            <p:nvPr/>
          </p:nvGrpSpPr>
          <p:grpSpPr>
            <a:xfrm>
              <a:off x="2408969" y="3258413"/>
              <a:ext cx="1237821" cy="177133"/>
              <a:chOff x="5449025" y="3078350"/>
              <a:chExt cx="1919400" cy="274200"/>
            </a:xfrm>
          </p:grpSpPr>
          <p:sp>
            <p:nvSpPr>
              <p:cNvPr id="3804" name="Google Shape;3804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1" name="Google Shape;3811;p42"/>
            <p:cNvGrpSpPr/>
            <p:nvPr/>
          </p:nvGrpSpPr>
          <p:grpSpPr>
            <a:xfrm>
              <a:off x="2408969" y="3435538"/>
              <a:ext cx="1237821" cy="177133"/>
              <a:chOff x="5449025" y="3078350"/>
              <a:chExt cx="1919400" cy="274200"/>
            </a:xfrm>
          </p:grpSpPr>
          <p:sp>
            <p:nvSpPr>
              <p:cNvPr id="3812" name="Google Shape;3812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9" name="Google Shape;3819;p42"/>
            <p:cNvGrpSpPr/>
            <p:nvPr/>
          </p:nvGrpSpPr>
          <p:grpSpPr>
            <a:xfrm>
              <a:off x="2408969" y="3612663"/>
              <a:ext cx="1237821" cy="177133"/>
              <a:chOff x="5449025" y="3078350"/>
              <a:chExt cx="1919400" cy="274200"/>
            </a:xfrm>
          </p:grpSpPr>
          <p:sp>
            <p:nvSpPr>
              <p:cNvPr id="3820" name="Google Shape;3820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7" name="Google Shape;3827;p42"/>
            <p:cNvGrpSpPr/>
            <p:nvPr/>
          </p:nvGrpSpPr>
          <p:grpSpPr>
            <a:xfrm rot="5400000">
              <a:off x="2586094" y="3435538"/>
              <a:ext cx="1237821" cy="177133"/>
              <a:chOff x="5449025" y="3078350"/>
              <a:chExt cx="1919400" cy="274200"/>
            </a:xfrm>
          </p:grpSpPr>
          <p:sp>
            <p:nvSpPr>
              <p:cNvPr id="3828" name="Google Shape;3828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5" name="Google Shape;3835;p42"/>
            <p:cNvGrpSpPr/>
            <p:nvPr/>
          </p:nvGrpSpPr>
          <p:grpSpPr>
            <a:xfrm rot="5400000">
              <a:off x="2408969" y="3435538"/>
              <a:ext cx="1237821" cy="177133"/>
              <a:chOff x="5449025" y="3078350"/>
              <a:chExt cx="1919400" cy="274200"/>
            </a:xfrm>
          </p:grpSpPr>
          <p:sp>
            <p:nvSpPr>
              <p:cNvPr id="3836" name="Google Shape;3836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3" name="Google Shape;3843;p42"/>
            <p:cNvGrpSpPr/>
            <p:nvPr/>
          </p:nvGrpSpPr>
          <p:grpSpPr>
            <a:xfrm rot="5400000">
              <a:off x="2231844" y="3435538"/>
              <a:ext cx="1237821" cy="177133"/>
              <a:chOff x="5449025" y="3078350"/>
              <a:chExt cx="1919400" cy="274200"/>
            </a:xfrm>
          </p:grpSpPr>
          <p:sp>
            <p:nvSpPr>
              <p:cNvPr id="3844" name="Google Shape;3844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1" name="Google Shape;3851;p42"/>
            <p:cNvGrpSpPr/>
            <p:nvPr/>
          </p:nvGrpSpPr>
          <p:grpSpPr>
            <a:xfrm>
              <a:off x="2408969" y="3081288"/>
              <a:ext cx="1237821" cy="177133"/>
              <a:chOff x="5449025" y="3078350"/>
              <a:chExt cx="1919400" cy="274200"/>
            </a:xfrm>
          </p:grpSpPr>
          <p:sp>
            <p:nvSpPr>
              <p:cNvPr id="3852" name="Google Shape;3852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9" name="Google Shape;3859;p42"/>
            <p:cNvGrpSpPr/>
            <p:nvPr/>
          </p:nvGrpSpPr>
          <p:grpSpPr>
            <a:xfrm>
              <a:off x="2408969" y="2902913"/>
              <a:ext cx="1237821" cy="177133"/>
              <a:chOff x="5449025" y="3078350"/>
              <a:chExt cx="1919400" cy="274200"/>
            </a:xfrm>
          </p:grpSpPr>
          <p:sp>
            <p:nvSpPr>
              <p:cNvPr id="3860" name="Google Shape;3860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7" name="Google Shape;3867;p42"/>
            <p:cNvGrpSpPr/>
            <p:nvPr/>
          </p:nvGrpSpPr>
          <p:grpSpPr>
            <a:xfrm>
              <a:off x="2408969" y="3789788"/>
              <a:ext cx="1237821" cy="177133"/>
              <a:chOff x="5449025" y="3078350"/>
              <a:chExt cx="1919400" cy="274200"/>
            </a:xfrm>
          </p:grpSpPr>
          <p:sp>
            <p:nvSpPr>
              <p:cNvPr id="3868" name="Google Shape;3868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5" name="Google Shape;3875;p42"/>
            <p:cNvGrpSpPr/>
            <p:nvPr/>
          </p:nvGrpSpPr>
          <p:grpSpPr>
            <a:xfrm>
              <a:off x="2408969" y="3966913"/>
              <a:ext cx="1237821" cy="177133"/>
              <a:chOff x="5449025" y="3078350"/>
              <a:chExt cx="1919400" cy="274200"/>
            </a:xfrm>
          </p:grpSpPr>
          <p:sp>
            <p:nvSpPr>
              <p:cNvPr id="3876" name="Google Shape;3876;p42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42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42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42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2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42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42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3" name="Google Shape;3883;p42"/>
            <p:cNvGrpSpPr/>
            <p:nvPr/>
          </p:nvGrpSpPr>
          <p:grpSpPr>
            <a:xfrm>
              <a:off x="2585493" y="3080102"/>
              <a:ext cx="176700" cy="177000"/>
              <a:chOff x="3832268" y="4133839"/>
              <a:chExt cx="176700" cy="177000"/>
            </a:xfrm>
          </p:grpSpPr>
          <p:sp>
            <p:nvSpPr>
              <p:cNvPr id="3884" name="Google Shape;3884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6" name="Google Shape;3886;p42"/>
            <p:cNvGrpSpPr/>
            <p:nvPr/>
          </p:nvGrpSpPr>
          <p:grpSpPr>
            <a:xfrm>
              <a:off x="2939530" y="3080102"/>
              <a:ext cx="176700" cy="177000"/>
              <a:chOff x="3832268" y="4133839"/>
              <a:chExt cx="176700" cy="177000"/>
            </a:xfrm>
          </p:grpSpPr>
          <p:sp>
            <p:nvSpPr>
              <p:cNvPr id="3887" name="Google Shape;3887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9" name="Google Shape;3889;p42"/>
            <p:cNvGrpSpPr/>
            <p:nvPr/>
          </p:nvGrpSpPr>
          <p:grpSpPr>
            <a:xfrm>
              <a:off x="3293793" y="3080102"/>
              <a:ext cx="176700" cy="177000"/>
              <a:chOff x="3832268" y="4133839"/>
              <a:chExt cx="176700" cy="177000"/>
            </a:xfrm>
          </p:grpSpPr>
          <p:sp>
            <p:nvSpPr>
              <p:cNvPr id="3890" name="Google Shape;3890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2" name="Google Shape;3892;p42"/>
            <p:cNvGrpSpPr/>
            <p:nvPr/>
          </p:nvGrpSpPr>
          <p:grpSpPr>
            <a:xfrm>
              <a:off x="2585493" y="3435602"/>
              <a:ext cx="176700" cy="177000"/>
              <a:chOff x="3832268" y="4133839"/>
              <a:chExt cx="176700" cy="177000"/>
            </a:xfrm>
          </p:grpSpPr>
          <p:sp>
            <p:nvSpPr>
              <p:cNvPr id="3893" name="Google Shape;3893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5" name="Google Shape;3895;p42"/>
            <p:cNvGrpSpPr/>
            <p:nvPr/>
          </p:nvGrpSpPr>
          <p:grpSpPr>
            <a:xfrm>
              <a:off x="2939518" y="3434939"/>
              <a:ext cx="176700" cy="177000"/>
              <a:chOff x="3832268" y="4133839"/>
              <a:chExt cx="176700" cy="177000"/>
            </a:xfrm>
          </p:grpSpPr>
          <p:sp>
            <p:nvSpPr>
              <p:cNvPr id="3896" name="Google Shape;3896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8" name="Google Shape;3898;p42"/>
            <p:cNvGrpSpPr/>
            <p:nvPr/>
          </p:nvGrpSpPr>
          <p:grpSpPr>
            <a:xfrm>
              <a:off x="3293568" y="3434939"/>
              <a:ext cx="176700" cy="177000"/>
              <a:chOff x="3832268" y="4133839"/>
              <a:chExt cx="176700" cy="177000"/>
            </a:xfrm>
          </p:grpSpPr>
          <p:sp>
            <p:nvSpPr>
              <p:cNvPr id="3899" name="Google Shape;3899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1" name="Google Shape;3901;p42"/>
            <p:cNvGrpSpPr/>
            <p:nvPr/>
          </p:nvGrpSpPr>
          <p:grpSpPr>
            <a:xfrm>
              <a:off x="3293793" y="3790514"/>
              <a:ext cx="176700" cy="177000"/>
              <a:chOff x="3832268" y="4133839"/>
              <a:chExt cx="176700" cy="177000"/>
            </a:xfrm>
          </p:grpSpPr>
          <p:sp>
            <p:nvSpPr>
              <p:cNvPr id="3902" name="Google Shape;3902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4" name="Google Shape;3904;p42"/>
            <p:cNvGrpSpPr/>
            <p:nvPr/>
          </p:nvGrpSpPr>
          <p:grpSpPr>
            <a:xfrm>
              <a:off x="2939518" y="3789789"/>
              <a:ext cx="176700" cy="177000"/>
              <a:chOff x="3832268" y="4133839"/>
              <a:chExt cx="176700" cy="177000"/>
            </a:xfrm>
          </p:grpSpPr>
          <p:sp>
            <p:nvSpPr>
              <p:cNvPr id="3905" name="Google Shape;3905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7" name="Google Shape;3907;p42"/>
            <p:cNvGrpSpPr/>
            <p:nvPr/>
          </p:nvGrpSpPr>
          <p:grpSpPr>
            <a:xfrm>
              <a:off x="2585268" y="3789864"/>
              <a:ext cx="176700" cy="177000"/>
              <a:chOff x="3832268" y="4133839"/>
              <a:chExt cx="176700" cy="177000"/>
            </a:xfrm>
          </p:grpSpPr>
          <p:sp>
            <p:nvSpPr>
              <p:cNvPr id="3908" name="Google Shape;3908;p42"/>
              <p:cNvSpPr/>
              <p:nvPr/>
            </p:nvSpPr>
            <p:spPr>
              <a:xfrm>
                <a:off x="3832268" y="4133839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2"/>
              <p:cNvSpPr/>
              <p:nvPr/>
            </p:nvSpPr>
            <p:spPr>
              <a:xfrm>
                <a:off x="3878625" y="4180338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0" name="Google Shape;3910;p42"/>
          <p:cNvGrpSpPr/>
          <p:nvPr/>
        </p:nvGrpSpPr>
        <p:grpSpPr>
          <a:xfrm>
            <a:off x="3989093" y="-109749"/>
            <a:ext cx="3537517" cy="2480032"/>
            <a:chOff x="3989093" y="-109749"/>
            <a:chExt cx="3537517" cy="2480032"/>
          </a:xfrm>
        </p:grpSpPr>
        <p:grpSp>
          <p:nvGrpSpPr>
            <p:cNvPr id="3911" name="Google Shape;3911;p42"/>
            <p:cNvGrpSpPr/>
            <p:nvPr/>
          </p:nvGrpSpPr>
          <p:grpSpPr>
            <a:xfrm>
              <a:off x="3989093" y="-109749"/>
              <a:ext cx="3537517" cy="2480032"/>
              <a:chOff x="2106868" y="2103489"/>
              <a:chExt cx="3537517" cy="2480032"/>
            </a:xfrm>
          </p:grpSpPr>
          <p:grpSp>
            <p:nvGrpSpPr>
              <p:cNvPr id="3912" name="Google Shape;3912;p42"/>
              <p:cNvGrpSpPr/>
              <p:nvPr/>
            </p:nvGrpSpPr>
            <p:grpSpPr>
              <a:xfrm>
                <a:off x="2106980" y="2103489"/>
                <a:ext cx="3537292" cy="1239932"/>
                <a:chOff x="4053293" y="687139"/>
                <a:chExt cx="3537292" cy="1239932"/>
              </a:xfrm>
            </p:grpSpPr>
            <p:grpSp>
              <p:nvGrpSpPr>
                <p:cNvPr id="3913" name="Google Shape;3913;p42"/>
                <p:cNvGrpSpPr/>
                <p:nvPr/>
              </p:nvGrpSpPr>
              <p:grpSpPr>
                <a:xfrm>
                  <a:off x="4053293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914" name="Google Shape;3914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7" name="Google Shape;3917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8" name="Google Shape;3918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1" name="Google Shape;3921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2" name="Google Shape;3922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7" name="Google Shape;3927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8" name="Google Shape;3928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2" name="Google Shape;3932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3" name="Google Shape;3933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7" name="Google Shape;3937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8" name="Google Shape;3938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2" name="Google Shape;3942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3" name="Google Shape;3943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4" name="Google Shape;3944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5" name="Google Shape;3945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6" name="Google Shape;3946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7" name="Google Shape;3947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8" name="Google Shape;3948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9" name="Google Shape;3949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0" name="Google Shape;3950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1" name="Google Shape;3951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2" name="Google Shape;3952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3" name="Google Shape;3953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4" name="Google Shape;3954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5" name="Google Shape;3955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6" name="Google Shape;3956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7" name="Google Shape;3957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8" name="Google Shape;3958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9" name="Google Shape;3959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0" name="Google Shape;3960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1" name="Google Shape;3961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2" name="Google Shape;3962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3" name="Google Shape;3963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4" name="Google Shape;3964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5" name="Google Shape;3965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6" name="Google Shape;3966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7" name="Google Shape;3967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8" name="Google Shape;3968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9" name="Google Shape;3969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0" name="Google Shape;3970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1" name="Google Shape;3971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2" name="Google Shape;3972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3" name="Google Shape;3973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4" name="Google Shape;3974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5" name="Google Shape;3975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6" name="Google Shape;3976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7" name="Google Shape;3977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8" name="Google Shape;3978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9" name="Google Shape;3979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0" name="Google Shape;3980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1" name="Google Shape;3981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2" name="Google Shape;3982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3" name="Google Shape;3983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84" name="Google Shape;3984;p42"/>
                <p:cNvGrpSpPr/>
                <p:nvPr/>
              </p:nvGrpSpPr>
              <p:grpSpPr>
                <a:xfrm>
                  <a:off x="5821818" y="68713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3985" name="Google Shape;3985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6" name="Google Shape;3986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7" name="Google Shape;3987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8" name="Google Shape;3988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9" name="Google Shape;3989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0" name="Google Shape;3990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1" name="Google Shape;3991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2" name="Google Shape;3992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3" name="Google Shape;3993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4" name="Google Shape;3994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5" name="Google Shape;3995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6" name="Google Shape;3996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7" name="Google Shape;3997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8" name="Google Shape;3998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9" name="Google Shape;3999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0" name="Google Shape;4000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1" name="Google Shape;4001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2" name="Google Shape;4002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3" name="Google Shape;4003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4" name="Google Shape;4004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5" name="Google Shape;4005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6" name="Google Shape;4006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7" name="Google Shape;4007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8" name="Google Shape;4008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9" name="Google Shape;4009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0" name="Google Shape;4010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1" name="Google Shape;4011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2" name="Google Shape;4012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3" name="Google Shape;4013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4" name="Google Shape;4014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5" name="Google Shape;4015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6" name="Google Shape;4016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7" name="Google Shape;4017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8" name="Google Shape;4018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9" name="Google Shape;4019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0" name="Google Shape;4020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1" name="Google Shape;4021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2" name="Google Shape;4022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3" name="Google Shape;4023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4" name="Google Shape;4024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5" name="Google Shape;4025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6" name="Google Shape;4026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7" name="Google Shape;4027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8" name="Google Shape;4028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9" name="Google Shape;4029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0" name="Google Shape;4030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1" name="Google Shape;4031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2" name="Google Shape;4032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3" name="Google Shape;4033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4" name="Google Shape;4034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5" name="Google Shape;4035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6" name="Google Shape;4036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7" name="Google Shape;4037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8" name="Google Shape;4038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9" name="Google Shape;4039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0" name="Google Shape;4040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1" name="Google Shape;4041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2" name="Google Shape;4042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3" name="Google Shape;4043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4" name="Google Shape;4044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5" name="Google Shape;4045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6" name="Google Shape;4046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7" name="Google Shape;4047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8" name="Google Shape;4048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9" name="Google Shape;4049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0" name="Google Shape;4050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1" name="Google Shape;4051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2" name="Google Shape;4052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3" name="Google Shape;4053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4" name="Google Shape;4054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55" name="Google Shape;4055;p42"/>
              <p:cNvGrpSpPr/>
              <p:nvPr/>
            </p:nvGrpSpPr>
            <p:grpSpPr>
              <a:xfrm>
                <a:off x="2106868" y="3343589"/>
                <a:ext cx="3537517" cy="1239932"/>
                <a:chOff x="2636768" y="3167689"/>
                <a:chExt cx="3537517" cy="1239932"/>
              </a:xfrm>
            </p:grpSpPr>
            <p:grpSp>
              <p:nvGrpSpPr>
                <p:cNvPr id="4056" name="Google Shape;4056;p42"/>
                <p:cNvGrpSpPr/>
                <p:nvPr/>
              </p:nvGrpSpPr>
              <p:grpSpPr>
                <a:xfrm>
                  <a:off x="263676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4057" name="Google Shape;4057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8" name="Google Shape;4058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9" name="Google Shape;4059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0" name="Google Shape;4060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1" name="Google Shape;4061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2" name="Google Shape;4062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3" name="Google Shape;4063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4" name="Google Shape;4064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5" name="Google Shape;4065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6" name="Google Shape;4066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7" name="Google Shape;4067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8" name="Google Shape;4068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9" name="Google Shape;4069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0" name="Google Shape;4070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1" name="Google Shape;4071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2" name="Google Shape;4072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3" name="Google Shape;4073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4" name="Google Shape;4074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5" name="Google Shape;4075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6" name="Google Shape;4076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7" name="Google Shape;4077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8" name="Google Shape;4078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9" name="Google Shape;4079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0" name="Google Shape;4080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1" name="Google Shape;4081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2" name="Google Shape;4082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3" name="Google Shape;4083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4" name="Google Shape;4084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5" name="Google Shape;4085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6" name="Google Shape;4086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7" name="Google Shape;4087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8" name="Google Shape;4088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9" name="Google Shape;4089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0" name="Google Shape;4090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1" name="Google Shape;4091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2" name="Google Shape;4092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3" name="Google Shape;4093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4" name="Google Shape;4094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5" name="Google Shape;4095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6" name="Google Shape;4096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7" name="Google Shape;4097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8" name="Google Shape;4098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9" name="Google Shape;4099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0" name="Google Shape;4100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1" name="Google Shape;4101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2" name="Google Shape;4102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3" name="Google Shape;4103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4" name="Google Shape;4104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5" name="Google Shape;4105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6" name="Google Shape;4106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7" name="Google Shape;4107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8" name="Google Shape;4108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9" name="Google Shape;4109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0" name="Google Shape;4110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1" name="Google Shape;4111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2" name="Google Shape;4112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3" name="Google Shape;4113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4" name="Google Shape;4114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5" name="Google Shape;4115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6" name="Google Shape;4116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7" name="Google Shape;4117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8" name="Google Shape;4118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9" name="Google Shape;4119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0" name="Google Shape;4120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1" name="Google Shape;4121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2" name="Google Shape;4122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3" name="Google Shape;4123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4" name="Google Shape;4124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5" name="Google Shape;4125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6" name="Google Shape;4126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27" name="Google Shape;4127;p42"/>
                <p:cNvGrpSpPr/>
                <p:nvPr/>
              </p:nvGrpSpPr>
              <p:grpSpPr>
                <a:xfrm>
                  <a:off x="4405518" y="3167689"/>
                  <a:ext cx="1768767" cy="1239932"/>
                  <a:chOff x="5448325" y="1433150"/>
                  <a:chExt cx="2742700" cy="1919400"/>
                </a:xfrm>
              </p:grpSpPr>
              <p:sp>
                <p:nvSpPr>
                  <p:cNvPr id="4128" name="Google Shape;4128;p42"/>
                  <p:cNvSpPr/>
                  <p:nvPr/>
                </p:nvSpPr>
                <p:spPr>
                  <a:xfrm>
                    <a:off x="5449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9" name="Google Shape;4129;p42"/>
                  <p:cNvSpPr/>
                  <p:nvPr/>
                </p:nvSpPr>
                <p:spPr>
                  <a:xfrm>
                    <a:off x="5723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0" name="Google Shape;4130;p42"/>
                  <p:cNvSpPr/>
                  <p:nvPr/>
                </p:nvSpPr>
                <p:spPr>
                  <a:xfrm>
                    <a:off x="5997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1" name="Google Shape;4131;p42"/>
                  <p:cNvSpPr/>
                  <p:nvPr/>
                </p:nvSpPr>
                <p:spPr>
                  <a:xfrm>
                    <a:off x="6271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2" name="Google Shape;4132;p42"/>
                  <p:cNvSpPr/>
                  <p:nvPr/>
                </p:nvSpPr>
                <p:spPr>
                  <a:xfrm>
                    <a:off x="6545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3" name="Google Shape;4133;p42"/>
                  <p:cNvSpPr/>
                  <p:nvPr/>
                </p:nvSpPr>
                <p:spPr>
                  <a:xfrm>
                    <a:off x="68200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4" name="Google Shape;4134;p42"/>
                  <p:cNvSpPr/>
                  <p:nvPr/>
                </p:nvSpPr>
                <p:spPr>
                  <a:xfrm>
                    <a:off x="70942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5" name="Google Shape;4135;p42"/>
                  <p:cNvSpPr/>
                  <p:nvPr/>
                </p:nvSpPr>
                <p:spPr>
                  <a:xfrm>
                    <a:off x="73684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6" name="Google Shape;4136;p42"/>
                  <p:cNvSpPr/>
                  <p:nvPr/>
                </p:nvSpPr>
                <p:spPr>
                  <a:xfrm>
                    <a:off x="76426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7" name="Google Shape;4137;p42"/>
                  <p:cNvSpPr/>
                  <p:nvPr/>
                </p:nvSpPr>
                <p:spPr>
                  <a:xfrm>
                    <a:off x="7916825" y="1433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8" name="Google Shape;4138;p42"/>
                  <p:cNvSpPr/>
                  <p:nvPr/>
                </p:nvSpPr>
                <p:spPr>
                  <a:xfrm>
                    <a:off x="5449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9" name="Google Shape;4139;p42"/>
                  <p:cNvSpPr/>
                  <p:nvPr/>
                </p:nvSpPr>
                <p:spPr>
                  <a:xfrm>
                    <a:off x="5723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0" name="Google Shape;4140;p42"/>
                  <p:cNvSpPr/>
                  <p:nvPr/>
                </p:nvSpPr>
                <p:spPr>
                  <a:xfrm>
                    <a:off x="5997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1" name="Google Shape;4141;p42"/>
                  <p:cNvSpPr/>
                  <p:nvPr/>
                </p:nvSpPr>
                <p:spPr>
                  <a:xfrm>
                    <a:off x="6271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2" name="Google Shape;4142;p42"/>
                  <p:cNvSpPr/>
                  <p:nvPr/>
                </p:nvSpPr>
                <p:spPr>
                  <a:xfrm>
                    <a:off x="6545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3" name="Google Shape;4143;p42"/>
                  <p:cNvSpPr/>
                  <p:nvPr/>
                </p:nvSpPr>
                <p:spPr>
                  <a:xfrm>
                    <a:off x="68200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4" name="Google Shape;4144;p42"/>
                  <p:cNvSpPr/>
                  <p:nvPr/>
                </p:nvSpPr>
                <p:spPr>
                  <a:xfrm>
                    <a:off x="70942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5" name="Google Shape;4145;p42"/>
                  <p:cNvSpPr/>
                  <p:nvPr/>
                </p:nvSpPr>
                <p:spPr>
                  <a:xfrm>
                    <a:off x="73684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6" name="Google Shape;4146;p42"/>
                  <p:cNvSpPr/>
                  <p:nvPr/>
                </p:nvSpPr>
                <p:spPr>
                  <a:xfrm>
                    <a:off x="76426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7" name="Google Shape;4147;p42"/>
                  <p:cNvSpPr/>
                  <p:nvPr/>
                </p:nvSpPr>
                <p:spPr>
                  <a:xfrm>
                    <a:off x="7916825" y="1707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8" name="Google Shape;4148;p42"/>
                  <p:cNvSpPr/>
                  <p:nvPr/>
                </p:nvSpPr>
                <p:spPr>
                  <a:xfrm>
                    <a:off x="5448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9" name="Google Shape;4149;p42"/>
                  <p:cNvSpPr/>
                  <p:nvPr/>
                </p:nvSpPr>
                <p:spPr>
                  <a:xfrm>
                    <a:off x="5722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0" name="Google Shape;4150;p42"/>
                  <p:cNvSpPr/>
                  <p:nvPr/>
                </p:nvSpPr>
                <p:spPr>
                  <a:xfrm>
                    <a:off x="5996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1" name="Google Shape;4151;p42"/>
                  <p:cNvSpPr/>
                  <p:nvPr/>
                </p:nvSpPr>
                <p:spPr>
                  <a:xfrm>
                    <a:off x="6270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2" name="Google Shape;4152;p42"/>
                  <p:cNvSpPr/>
                  <p:nvPr/>
                </p:nvSpPr>
                <p:spPr>
                  <a:xfrm>
                    <a:off x="6545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3" name="Google Shape;4153;p42"/>
                  <p:cNvSpPr/>
                  <p:nvPr/>
                </p:nvSpPr>
                <p:spPr>
                  <a:xfrm>
                    <a:off x="68193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4" name="Google Shape;4154;p42"/>
                  <p:cNvSpPr/>
                  <p:nvPr/>
                </p:nvSpPr>
                <p:spPr>
                  <a:xfrm>
                    <a:off x="70935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5" name="Google Shape;4155;p42"/>
                  <p:cNvSpPr/>
                  <p:nvPr/>
                </p:nvSpPr>
                <p:spPr>
                  <a:xfrm>
                    <a:off x="73677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6" name="Google Shape;4156;p42"/>
                  <p:cNvSpPr/>
                  <p:nvPr/>
                </p:nvSpPr>
                <p:spPr>
                  <a:xfrm>
                    <a:off x="76419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7" name="Google Shape;4157;p42"/>
                  <p:cNvSpPr/>
                  <p:nvPr/>
                </p:nvSpPr>
                <p:spPr>
                  <a:xfrm>
                    <a:off x="7916125" y="19815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8" name="Google Shape;4158;p42"/>
                  <p:cNvSpPr/>
                  <p:nvPr/>
                </p:nvSpPr>
                <p:spPr>
                  <a:xfrm>
                    <a:off x="5448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9" name="Google Shape;4159;p42"/>
                  <p:cNvSpPr/>
                  <p:nvPr/>
                </p:nvSpPr>
                <p:spPr>
                  <a:xfrm>
                    <a:off x="5722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0" name="Google Shape;4160;p42"/>
                  <p:cNvSpPr/>
                  <p:nvPr/>
                </p:nvSpPr>
                <p:spPr>
                  <a:xfrm>
                    <a:off x="5996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1" name="Google Shape;4161;p42"/>
                  <p:cNvSpPr/>
                  <p:nvPr/>
                </p:nvSpPr>
                <p:spPr>
                  <a:xfrm>
                    <a:off x="6270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2" name="Google Shape;4162;p42"/>
                  <p:cNvSpPr/>
                  <p:nvPr/>
                </p:nvSpPr>
                <p:spPr>
                  <a:xfrm>
                    <a:off x="6545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3" name="Google Shape;4163;p42"/>
                  <p:cNvSpPr/>
                  <p:nvPr/>
                </p:nvSpPr>
                <p:spPr>
                  <a:xfrm>
                    <a:off x="68193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4" name="Google Shape;4164;p42"/>
                  <p:cNvSpPr/>
                  <p:nvPr/>
                </p:nvSpPr>
                <p:spPr>
                  <a:xfrm>
                    <a:off x="70935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5" name="Google Shape;4165;p42"/>
                  <p:cNvSpPr/>
                  <p:nvPr/>
                </p:nvSpPr>
                <p:spPr>
                  <a:xfrm>
                    <a:off x="73677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6" name="Google Shape;4166;p42"/>
                  <p:cNvSpPr/>
                  <p:nvPr/>
                </p:nvSpPr>
                <p:spPr>
                  <a:xfrm>
                    <a:off x="76419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7" name="Google Shape;4167;p42"/>
                  <p:cNvSpPr/>
                  <p:nvPr/>
                </p:nvSpPr>
                <p:spPr>
                  <a:xfrm>
                    <a:off x="7916125" y="22557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8" name="Google Shape;4168;p42"/>
                  <p:cNvSpPr/>
                  <p:nvPr/>
                </p:nvSpPr>
                <p:spPr>
                  <a:xfrm>
                    <a:off x="5449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9" name="Google Shape;4169;p42"/>
                  <p:cNvSpPr/>
                  <p:nvPr/>
                </p:nvSpPr>
                <p:spPr>
                  <a:xfrm>
                    <a:off x="5723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0" name="Google Shape;4170;p42"/>
                  <p:cNvSpPr/>
                  <p:nvPr/>
                </p:nvSpPr>
                <p:spPr>
                  <a:xfrm>
                    <a:off x="5997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1" name="Google Shape;4171;p42"/>
                  <p:cNvSpPr/>
                  <p:nvPr/>
                </p:nvSpPr>
                <p:spPr>
                  <a:xfrm>
                    <a:off x="6271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2" name="Google Shape;4172;p42"/>
                  <p:cNvSpPr/>
                  <p:nvPr/>
                </p:nvSpPr>
                <p:spPr>
                  <a:xfrm>
                    <a:off x="6545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3" name="Google Shape;4173;p42"/>
                  <p:cNvSpPr/>
                  <p:nvPr/>
                </p:nvSpPr>
                <p:spPr>
                  <a:xfrm>
                    <a:off x="68200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4" name="Google Shape;4174;p42"/>
                  <p:cNvSpPr/>
                  <p:nvPr/>
                </p:nvSpPr>
                <p:spPr>
                  <a:xfrm>
                    <a:off x="70942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5" name="Google Shape;4175;p42"/>
                  <p:cNvSpPr/>
                  <p:nvPr/>
                </p:nvSpPr>
                <p:spPr>
                  <a:xfrm>
                    <a:off x="73684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6" name="Google Shape;4176;p42"/>
                  <p:cNvSpPr/>
                  <p:nvPr/>
                </p:nvSpPr>
                <p:spPr>
                  <a:xfrm>
                    <a:off x="76426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7" name="Google Shape;4177;p42"/>
                  <p:cNvSpPr/>
                  <p:nvPr/>
                </p:nvSpPr>
                <p:spPr>
                  <a:xfrm>
                    <a:off x="7916825" y="25299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8" name="Google Shape;4178;p42"/>
                  <p:cNvSpPr/>
                  <p:nvPr/>
                </p:nvSpPr>
                <p:spPr>
                  <a:xfrm>
                    <a:off x="5449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9" name="Google Shape;4179;p42"/>
                  <p:cNvSpPr/>
                  <p:nvPr/>
                </p:nvSpPr>
                <p:spPr>
                  <a:xfrm>
                    <a:off x="5723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0" name="Google Shape;4180;p42"/>
                  <p:cNvSpPr/>
                  <p:nvPr/>
                </p:nvSpPr>
                <p:spPr>
                  <a:xfrm>
                    <a:off x="5997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1" name="Google Shape;4181;p42"/>
                  <p:cNvSpPr/>
                  <p:nvPr/>
                </p:nvSpPr>
                <p:spPr>
                  <a:xfrm>
                    <a:off x="6271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2" name="Google Shape;4182;p42"/>
                  <p:cNvSpPr/>
                  <p:nvPr/>
                </p:nvSpPr>
                <p:spPr>
                  <a:xfrm>
                    <a:off x="6545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3" name="Google Shape;4183;p42"/>
                  <p:cNvSpPr/>
                  <p:nvPr/>
                </p:nvSpPr>
                <p:spPr>
                  <a:xfrm>
                    <a:off x="68200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4" name="Google Shape;4184;p42"/>
                  <p:cNvSpPr/>
                  <p:nvPr/>
                </p:nvSpPr>
                <p:spPr>
                  <a:xfrm>
                    <a:off x="70942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5" name="Google Shape;4185;p42"/>
                  <p:cNvSpPr/>
                  <p:nvPr/>
                </p:nvSpPr>
                <p:spPr>
                  <a:xfrm>
                    <a:off x="73684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6" name="Google Shape;4186;p42"/>
                  <p:cNvSpPr/>
                  <p:nvPr/>
                </p:nvSpPr>
                <p:spPr>
                  <a:xfrm>
                    <a:off x="76426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7" name="Google Shape;4187;p42"/>
                  <p:cNvSpPr/>
                  <p:nvPr/>
                </p:nvSpPr>
                <p:spPr>
                  <a:xfrm>
                    <a:off x="7916825" y="28041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8" name="Google Shape;4188;p42"/>
                  <p:cNvSpPr/>
                  <p:nvPr/>
                </p:nvSpPr>
                <p:spPr>
                  <a:xfrm>
                    <a:off x="5449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9" name="Google Shape;4189;p42"/>
                  <p:cNvSpPr/>
                  <p:nvPr/>
                </p:nvSpPr>
                <p:spPr>
                  <a:xfrm>
                    <a:off x="5723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0" name="Google Shape;4190;p42"/>
                  <p:cNvSpPr/>
                  <p:nvPr/>
                </p:nvSpPr>
                <p:spPr>
                  <a:xfrm>
                    <a:off x="5997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1" name="Google Shape;4191;p42"/>
                  <p:cNvSpPr/>
                  <p:nvPr/>
                </p:nvSpPr>
                <p:spPr>
                  <a:xfrm>
                    <a:off x="6271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2" name="Google Shape;4192;p42"/>
                  <p:cNvSpPr/>
                  <p:nvPr/>
                </p:nvSpPr>
                <p:spPr>
                  <a:xfrm>
                    <a:off x="6545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3" name="Google Shape;4193;p42"/>
                  <p:cNvSpPr/>
                  <p:nvPr/>
                </p:nvSpPr>
                <p:spPr>
                  <a:xfrm>
                    <a:off x="68200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4" name="Google Shape;4194;p42"/>
                  <p:cNvSpPr/>
                  <p:nvPr/>
                </p:nvSpPr>
                <p:spPr>
                  <a:xfrm>
                    <a:off x="70942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5" name="Google Shape;4195;p42"/>
                  <p:cNvSpPr/>
                  <p:nvPr/>
                </p:nvSpPr>
                <p:spPr>
                  <a:xfrm>
                    <a:off x="73684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6" name="Google Shape;4196;p42"/>
                  <p:cNvSpPr/>
                  <p:nvPr/>
                </p:nvSpPr>
                <p:spPr>
                  <a:xfrm>
                    <a:off x="76426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7" name="Google Shape;4197;p42"/>
                  <p:cNvSpPr/>
                  <p:nvPr/>
                </p:nvSpPr>
                <p:spPr>
                  <a:xfrm>
                    <a:off x="7916825" y="3078350"/>
                    <a:ext cx="274200" cy="274200"/>
                  </a:xfrm>
                  <a:prstGeom prst="rect">
                    <a:avLst/>
                  </a:prstGeom>
                  <a:solidFill>
                    <a:srgbClr val="C9DAF8">
                      <a:alpha val="39660"/>
                    </a:srgbClr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198" name="Google Shape;4198;p42"/>
            <p:cNvGrpSpPr/>
            <p:nvPr/>
          </p:nvGrpSpPr>
          <p:grpSpPr>
            <a:xfrm>
              <a:off x="5055357" y="596088"/>
              <a:ext cx="1237821" cy="1241000"/>
              <a:chOff x="2408969" y="2902913"/>
              <a:chExt cx="1237821" cy="1241000"/>
            </a:xfrm>
          </p:grpSpPr>
          <p:grpSp>
            <p:nvGrpSpPr>
              <p:cNvPr id="4199" name="Google Shape;4199;p42"/>
              <p:cNvGrpSpPr/>
              <p:nvPr/>
            </p:nvGrpSpPr>
            <p:grpSpPr>
              <a:xfrm>
                <a:off x="2408969" y="3258413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00" name="Google Shape;4200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07" name="Google Shape;4207;p42"/>
              <p:cNvSpPr/>
              <p:nvPr/>
            </p:nvSpPr>
            <p:spPr>
              <a:xfrm>
                <a:off x="2408969" y="343553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2"/>
              <p:cNvSpPr/>
              <p:nvPr/>
            </p:nvSpPr>
            <p:spPr>
              <a:xfrm>
                <a:off x="2585801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2"/>
              <p:cNvSpPr/>
              <p:nvPr/>
            </p:nvSpPr>
            <p:spPr>
              <a:xfrm>
                <a:off x="2762632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2"/>
              <p:cNvSpPr/>
              <p:nvPr/>
            </p:nvSpPr>
            <p:spPr>
              <a:xfrm>
                <a:off x="2939464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2"/>
              <p:cNvSpPr/>
              <p:nvPr/>
            </p:nvSpPr>
            <p:spPr>
              <a:xfrm>
                <a:off x="3116295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2"/>
              <p:cNvSpPr/>
              <p:nvPr/>
            </p:nvSpPr>
            <p:spPr>
              <a:xfrm>
                <a:off x="3293127" y="343553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2"/>
              <p:cNvSpPr/>
              <p:nvPr/>
            </p:nvSpPr>
            <p:spPr>
              <a:xfrm>
                <a:off x="3469959" y="343553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14" name="Google Shape;4214;p42"/>
              <p:cNvGrpSpPr/>
              <p:nvPr/>
            </p:nvGrpSpPr>
            <p:grpSpPr>
              <a:xfrm>
                <a:off x="2408969" y="3612663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15" name="Google Shape;4215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22" name="Google Shape;4222;p42"/>
              <p:cNvGrpSpPr/>
              <p:nvPr/>
            </p:nvGrpSpPr>
            <p:grpSpPr>
              <a:xfrm rot="5400000">
                <a:off x="2408969" y="3435538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23" name="Google Shape;4223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0" name="Google Shape;4230;p42"/>
              <p:cNvSpPr/>
              <p:nvPr/>
            </p:nvSpPr>
            <p:spPr>
              <a:xfrm>
                <a:off x="2408969" y="30812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42"/>
              <p:cNvSpPr/>
              <p:nvPr/>
            </p:nvSpPr>
            <p:spPr>
              <a:xfrm>
                <a:off x="2585801" y="308128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2"/>
              <p:cNvSpPr/>
              <p:nvPr/>
            </p:nvSpPr>
            <p:spPr>
              <a:xfrm>
                <a:off x="2939464" y="308128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2"/>
              <p:cNvSpPr/>
              <p:nvPr/>
            </p:nvSpPr>
            <p:spPr>
              <a:xfrm>
                <a:off x="3293127" y="3081288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2"/>
              <p:cNvSpPr/>
              <p:nvPr/>
            </p:nvSpPr>
            <p:spPr>
              <a:xfrm>
                <a:off x="3469959" y="30812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2"/>
              <p:cNvSpPr/>
              <p:nvPr/>
            </p:nvSpPr>
            <p:spPr>
              <a:xfrm>
                <a:off x="2408969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2"/>
              <p:cNvSpPr/>
              <p:nvPr/>
            </p:nvSpPr>
            <p:spPr>
              <a:xfrm>
                <a:off x="2585801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2"/>
              <p:cNvSpPr/>
              <p:nvPr/>
            </p:nvSpPr>
            <p:spPr>
              <a:xfrm>
                <a:off x="2939464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2"/>
              <p:cNvSpPr/>
              <p:nvPr/>
            </p:nvSpPr>
            <p:spPr>
              <a:xfrm>
                <a:off x="3293127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2"/>
              <p:cNvSpPr/>
              <p:nvPr/>
            </p:nvSpPr>
            <p:spPr>
              <a:xfrm>
                <a:off x="3469959" y="2902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2"/>
              <p:cNvSpPr/>
              <p:nvPr/>
            </p:nvSpPr>
            <p:spPr>
              <a:xfrm>
                <a:off x="2408969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2"/>
              <p:cNvSpPr/>
              <p:nvPr/>
            </p:nvSpPr>
            <p:spPr>
              <a:xfrm>
                <a:off x="2585801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2"/>
              <p:cNvSpPr/>
              <p:nvPr/>
            </p:nvSpPr>
            <p:spPr>
              <a:xfrm>
                <a:off x="2939464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2"/>
              <p:cNvSpPr/>
              <p:nvPr/>
            </p:nvSpPr>
            <p:spPr>
              <a:xfrm>
                <a:off x="3293127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42"/>
              <p:cNvSpPr/>
              <p:nvPr/>
            </p:nvSpPr>
            <p:spPr>
              <a:xfrm>
                <a:off x="3469959" y="3789788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42"/>
              <p:cNvSpPr/>
              <p:nvPr/>
            </p:nvSpPr>
            <p:spPr>
              <a:xfrm>
                <a:off x="2408969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2"/>
              <p:cNvSpPr/>
              <p:nvPr/>
            </p:nvSpPr>
            <p:spPr>
              <a:xfrm>
                <a:off x="2585801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2"/>
              <p:cNvSpPr/>
              <p:nvPr/>
            </p:nvSpPr>
            <p:spPr>
              <a:xfrm>
                <a:off x="2762632" y="3966913"/>
                <a:ext cx="176700" cy="1770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2"/>
              <p:cNvSpPr/>
              <p:nvPr/>
            </p:nvSpPr>
            <p:spPr>
              <a:xfrm>
                <a:off x="2939464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2"/>
              <p:cNvSpPr/>
              <p:nvPr/>
            </p:nvSpPr>
            <p:spPr>
              <a:xfrm>
                <a:off x="3293127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2"/>
              <p:cNvSpPr/>
              <p:nvPr/>
            </p:nvSpPr>
            <p:spPr>
              <a:xfrm>
                <a:off x="3469959" y="3966913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51" name="Google Shape;4251;p42"/>
              <p:cNvGrpSpPr/>
              <p:nvPr/>
            </p:nvGrpSpPr>
            <p:grpSpPr>
              <a:xfrm>
                <a:off x="2585493" y="30801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52" name="Google Shape;4252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4" name="Google Shape;4254;p42"/>
              <p:cNvGrpSpPr/>
              <p:nvPr/>
            </p:nvGrpSpPr>
            <p:grpSpPr>
              <a:xfrm>
                <a:off x="2939530" y="30801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55" name="Google Shape;4255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7" name="Google Shape;4257;p42"/>
              <p:cNvGrpSpPr/>
              <p:nvPr/>
            </p:nvGrpSpPr>
            <p:grpSpPr>
              <a:xfrm>
                <a:off x="3293793" y="30801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58" name="Google Shape;4258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60" name="Google Shape;4260;p42"/>
              <p:cNvGrpSpPr/>
              <p:nvPr/>
            </p:nvGrpSpPr>
            <p:grpSpPr>
              <a:xfrm>
                <a:off x="2585493" y="3435602"/>
                <a:ext cx="176700" cy="177000"/>
                <a:chOff x="3832268" y="4133839"/>
                <a:chExt cx="176700" cy="177000"/>
              </a:xfrm>
            </p:grpSpPr>
            <p:sp>
              <p:nvSpPr>
                <p:cNvPr id="4261" name="Google Shape;4261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63" name="Google Shape;4263;p42"/>
              <p:cNvGrpSpPr/>
              <p:nvPr/>
            </p:nvGrpSpPr>
            <p:grpSpPr>
              <a:xfrm>
                <a:off x="2939518" y="3434939"/>
                <a:ext cx="176700" cy="177000"/>
                <a:chOff x="3832268" y="4133839"/>
                <a:chExt cx="176700" cy="177000"/>
              </a:xfrm>
            </p:grpSpPr>
            <p:sp>
              <p:nvSpPr>
                <p:cNvPr id="4264" name="Google Shape;4264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66" name="Google Shape;4266;p42"/>
              <p:cNvGrpSpPr/>
              <p:nvPr/>
            </p:nvGrpSpPr>
            <p:grpSpPr>
              <a:xfrm>
                <a:off x="3293568" y="3434939"/>
                <a:ext cx="176700" cy="177000"/>
                <a:chOff x="3832268" y="4133839"/>
                <a:chExt cx="176700" cy="177000"/>
              </a:xfrm>
            </p:grpSpPr>
            <p:sp>
              <p:nvSpPr>
                <p:cNvPr id="4267" name="Google Shape;4267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69" name="Google Shape;4269;p42"/>
              <p:cNvGrpSpPr/>
              <p:nvPr/>
            </p:nvGrpSpPr>
            <p:grpSpPr>
              <a:xfrm>
                <a:off x="3293793" y="3790514"/>
                <a:ext cx="176700" cy="177000"/>
                <a:chOff x="3832268" y="4133839"/>
                <a:chExt cx="176700" cy="177000"/>
              </a:xfrm>
            </p:grpSpPr>
            <p:sp>
              <p:nvSpPr>
                <p:cNvPr id="4270" name="Google Shape;4270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72" name="Google Shape;4272;p42"/>
              <p:cNvGrpSpPr/>
              <p:nvPr/>
            </p:nvGrpSpPr>
            <p:grpSpPr>
              <a:xfrm>
                <a:off x="2939518" y="3789789"/>
                <a:ext cx="176700" cy="177000"/>
                <a:chOff x="3832268" y="4133839"/>
                <a:chExt cx="176700" cy="177000"/>
              </a:xfrm>
            </p:grpSpPr>
            <p:sp>
              <p:nvSpPr>
                <p:cNvPr id="4273" name="Google Shape;4273;p42"/>
                <p:cNvSpPr/>
                <p:nvPr/>
              </p:nvSpPr>
              <p:spPr>
                <a:xfrm>
                  <a:off x="3832268" y="4133839"/>
                  <a:ext cx="176700" cy="177000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42"/>
                <p:cNvSpPr/>
                <p:nvPr/>
              </p:nvSpPr>
              <p:spPr>
                <a:xfrm>
                  <a:off x="3878625" y="4180338"/>
                  <a:ext cx="84000" cy="84000"/>
                </a:xfrm>
                <a:prstGeom prst="ellipse">
                  <a:avLst/>
                </a:prstGeom>
                <a:solidFill>
                  <a:srgbClr val="EAD1D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75" name="Google Shape;4275;p42"/>
              <p:cNvSpPr/>
              <p:nvPr/>
            </p:nvSpPr>
            <p:spPr>
              <a:xfrm>
                <a:off x="2585268" y="3789864"/>
                <a:ext cx="176700" cy="1770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42"/>
              <p:cNvSpPr/>
              <p:nvPr/>
            </p:nvSpPr>
            <p:spPr>
              <a:xfrm>
                <a:off x="2631625" y="3836363"/>
                <a:ext cx="84000" cy="84000"/>
              </a:xfrm>
              <a:prstGeom prst="ellipse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7" name="Google Shape;4277;p42"/>
              <p:cNvGrpSpPr/>
              <p:nvPr/>
            </p:nvGrpSpPr>
            <p:grpSpPr>
              <a:xfrm rot="5400000">
                <a:off x="2232132" y="3434876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78" name="Google Shape;4278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5" name="Google Shape;4285;p42"/>
              <p:cNvGrpSpPr/>
              <p:nvPr/>
            </p:nvGrpSpPr>
            <p:grpSpPr>
              <a:xfrm rot="5400000">
                <a:off x="2585794" y="3435538"/>
                <a:ext cx="1237821" cy="177133"/>
                <a:chOff x="5449025" y="3078350"/>
                <a:chExt cx="1919400" cy="274200"/>
              </a:xfrm>
            </p:grpSpPr>
            <p:sp>
              <p:nvSpPr>
                <p:cNvPr id="4286" name="Google Shape;4286;p42"/>
                <p:cNvSpPr/>
                <p:nvPr/>
              </p:nvSpPr>
              <p:spPr>
                <a:xfrm>
                  <a:off x="5449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42"/>
                <p:cNvSpPr/>
                <p:nvPr/>
              </p:nvSpPr>
              <p:spPr>
                <a:xfrm>
                  <a:off x="5723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8" name="Google Shape;4288;p42"/>
                <p:cNvSpPr/>
                <p:nvPr/>
              </p:nvSpPr>
              <p:spPr>
                <a:xfrm>
                  <a:off x="59974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9" name="Google Shape;4289;p42"/>
                <p:cNvSpPr/>
                <p:nvPr/>
              </p:nvSpPr>
              <p:spPr>
                <a:xfrm>
                  <a:off x="62716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0" name="Google Shape;4290;p42"/>
                <p:cNvSpPr/>
                <p:nvPr/>
              </p:nvSpPr>
              <p:spPr>
                <a:xfrm>
                  <a:off x="65458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1" name="Google Shape;4291;p42"/>
                <p:cNvSpPr/>
                <p:nvPr/>
              </p:nvSpPr>
              <p:spPr>
                <a:xfrm>
                  <a:off x="68200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2" name="Google Shape;4292;p42"/>
                <p:cNvSpPr/>
                <p:nvPr/>
              </p:nvSpPr>
              <p:spPr>
                <a:xfrm>
                  <a:off x="7094225" y="3078350"/>
                  <a:ext cx="274200" cy="2742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93" name="Google Shape;4293;p42"/>
          <p:cNvGrpSpPr/>
          <p:nvPr/>
        </p:nvGrpSpPr>
        <p:grpSpPr>
          <a:xfrm>
            <a:off x="6210195" y="3715103"/>
            <a:ext cx="530946" cy="520706"/>
            <a:chOff x="5996725" y="610550"/>
            <a:chExt cx="823300" cy="822600"/>
          </a:xfrm>
        </p:grpSpPr>
        <p:sp>
          <p:nvSpPr>
            <p:cNvPr id="4294" name="Google Shape;4294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3" name="Google Shape;4303;p42"/>
          <p:cNvGrpSpPr/>
          <p:nvPr/>
        </p:nvGrpSpPr>
        <p:grpSpPr>
          <a:xfrm>
            <a:off x="5962045" y="2909503"/>
            <a:ext cx="177283" cy="520706"/>
            <a:chOff x="6545125" y="610550"/>
            <a:chExt cx="274900" cy="822600"/>
          </a:xfrm>
        </p:grpSpPr>
        <p:sp>
          <p:nvSpPr>
            <p:cNvPr id="4304" name="Google Shape;4304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42"/>
          <p:cNvGrpSpPr/>
          <p:nvPr/>
        </p:nvGrpSpPr>
        <p:grpSpPr>
          <a:xfrm>
            <a:off x="1524957" y="3211840"/>
            <a:ext cx="1768767" cy="1735686"/>
            <a:chOff x="5448325" y="610550"/>
            <a:chExt cx="2742700" cy="2742000"/>
          </a:xfrm>
        </p:grpSpPr>
        <p:sp>
          <p:nvSpPr>
            <p:cNvPr id="4308" name="Google Shape;4308;p42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2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2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2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2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2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2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2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2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2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2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2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2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2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2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2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2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2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2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2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2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2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2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2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2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2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2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2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2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2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2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2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2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2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2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2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2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2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2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2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2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2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2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2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2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2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2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2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2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2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2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2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2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2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2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2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2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2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2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2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2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2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2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2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2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2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2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2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2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2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2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2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2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2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2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2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2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2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2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2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2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2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2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2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2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2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2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2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2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2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2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2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2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2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2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2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2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2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2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2" name="Google Shape;4412;p43"/>
          <p:cNvGrpSpPr/>
          <p:nvPr/>
        </p:nvGrpSpPr>
        <p:grpSpPr>
          <a:xfrm>
            <a:off x="2846400" y="1066273"/>
            <a:ext cx="3542649" cy="3010964"/>
            <a:chOff x="495951" y="152400"/>
            <a:chExt cx="3542649" cy="3010964"/>
          </a:xfrm>
        </p:grpSpPr>
        <p:grpSp>
          <p:nvGrpSpPr>
            <p:cNvPr id="4413" name="Google Shape;4413;p43"/>
            <p:cNvGrpSpPr/>
            <p:nvPr/>
          </p:nvGrpSpPr>
          <p:grpSpPr>
            <a:xfrm>
              <a:off x="495951" y="152400"/>
              <a:ext cx="3542649" cy="3010964"/>
              <a:chOff x="572151" y="1027636"/>
              <a:chExt cx="3542649" cy="3010964"/>
            </a:xfrm>
          </p:grpSpPr>
          <p:grpSp>
            <p:nvGrpSpPr>
              <p:cNvPr id="4414" name="Google Shape;4414;p43"/>
              <p:cNvGrpSpPr/>
              <p:nvPr/>
            </p:nvGrpSpPr>
            <p:grpSpPr>
              <a:xfrm>
                <a:off x="572151" y="1027636"/>
                <a:ext cx="3542649" cy="3010964"/>
                <a:chOff x="698254" y="1117901"/>
                <a:chExt cx="3542649" cy="3010964"/>
              </a:xfrm>
            </p:grpSpPr>
            <p:grpSp>
              <p:nvGrpSpPr>
                <p:cNvPr id="4415" name="Google Shape;4415;p43"/>
                <p:cNvGrpSpPr/>
                <p:nvPr/>
              </p:nvGrpSpPr>
              <p:grpSpPr>
                <a:xfrm>
                  <a:off x="700818" y="1117901"/>
                  <a:ext cx="3537517" cy="2480032"/>
                  <a:chOff x="2106868" y="2103489"/>
                  <a:chExt cx="3537517" cy="2480032"/>
                </a:xfrm>
              </p:grpSpPr>
              <p:grpSp>
                <p:nvGrpSpPr>
                  <p:cNvPr id="4416" name="Google Shape;4416;p43"/>
                  <p:cNvGrpSpPr/>
                  <p:nvPr/>
                </p:nvGrpSpPr>
                <p:grpSpPr>
                  <a:xfrm>
                    <a:off x="2106980" y="2103489"/>
                    <a:ext cx="3537292" cy="1239932"/>
                    <a:chOff x="4053293" y="687139"/>
                    <a:chExt cx="3537292" cy="1239932"/>
                  </a:xfrm>
                </p:grpSpPr>
                <p:grpSp>
                  <p:nvGrpSpPr>
                    <p:cNvPr id="4417" name="Google Shape;4417;p43"/>
                    <p:cNvGrpSpPr/>
                    <p:nvPr/>
                  </p:nvGrpSpPr>
                  <p:grpSpPr>
                    <a:xfrm>
                      <a:off x="4053293" y="68713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418" name="Google Shape;4418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19" name="Google Shape;4419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0" name="Google Shape;4420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1" name="Google Shape;4421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2" name="Google Shape;4422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3" name="Google Shape;4423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4" name="Google Shape;4424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5" name="Google Shape;4425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6" name="Google Shape;4426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7" name="Google Shape;4427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8" name="Google Shape;4428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29" name="Google Shape;4429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0" name="Google Shape;4430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1" name="Google Shape;4431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2" name="Google Shape;4432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3" name="Google Shape;4433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4" name="Google Shape;4434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5" name="Google Shape;4435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6" name="Google Shape;4436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7" name="Google Shape;4437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8" name="Google Shape;4438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39" name="Google Shape;4439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0" name="Google Shape;4440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1" name="Google Shape;4441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2" name="Google Shape;4442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3" name="Google Shape;4443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4" name="Google Shape;4444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5" name="Google Shape;4445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6" name="Google Shape;4446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7" name="Google Shape;4447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8" name="Google Shape;4448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49" name="Google Shape;4449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0" name="Google Shape;4450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1" name="Google Shape;4451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2" name="Google Shape;4452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3" name="Google Shape;4453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4" name="Google Shape;4454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5" name="Google Shape;4455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6" name="Google Shape;4456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7" name="Google Shape;4457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8" name="Google Shape;4458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59" name="Google Shape;4459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0" name="Google Shape;4460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1" name="Google Shape;4461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2" name="Google Shape;4462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3" name="Google Shape;4463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4" name="Google Shape;4464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5" name="Google Shape;4465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6" name="Google Shape;4466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7" name="Google Shape;4467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8" name="Google Shape;4468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69" name="Google Shape;4469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0" name="Google Shape;4470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1" name="Google Shape;4471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2" name="Google Shape;4472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3" name="Google Shape;4473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4" name="Google Shape;4474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5" name="Google Shape;4475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6" name="Google Shape;4476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7" name="Google Shape;4477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8" name="Google Shape;4478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9" name="Google Shape;4479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0" name="Google Shape;4480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1" name="Google Shape;4481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2" name="Google Shape;4482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3" name="Google Shape;4483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4" name="Google Shape;4484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5" name="Google Shape;4485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6" name="Google Shape;4486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87" name="Google Shape;4487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488" name="Google Shape;4488;p43"/>
                    <p:cNvGrpSpPr/>
                    <p:nvPr/>
                  </p:nvGrpSpPr>
                  <p:grpSpPr>
                    <a:xfrm>
                      <a:off x="5821818" y="68713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489" name="Google Shape;4489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0" name="Google Shape;4490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1" name="Google Shape;4491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2" name="Google Shape;4492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3" name="Google Shape;4493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4" name="Google Shape;4494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5" name="Google Shape;4495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6" name="Google Shape;4496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7" name="Google Shape;4497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8" name="Google Shape;4498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9" name="Google Shape;4499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0" name="Google Shape;4500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1" name="Google Shape;4501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2" name="Google Shape;4502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3" name="Google Shape;4503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4" name="Google Shape;4504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5" name="Google Shape;4505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6" name="Google Shape;4506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7" name="Google Shape;4507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8" name="Google Shape;4508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09" name="Google Shape;4509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0" name="Google Shape;4510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1" name="Google Shape;4511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2" name="Google Shape;4512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3" name="Google Shape;4513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4" name="Google Shape;4514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5" name="Google Shape;4515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6" name="Google Shape;4516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7" name="Google Shape;4517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8" name="Google Shape;4518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19" name="Google Shape;4519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0" name="Google Shape;4520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1" name="Google Shape;4521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2" name="Google Shape;4522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3" name="Google Shape;4523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4" name="Google Shape;4524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5" name="Google Shape;4525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6" name="Google Shape;4526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7" name="Google Shape;4527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8" name="Google Shape;4528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29" name="Google Shape;4529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0" name="Google Shape;4530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1" name="Google Shape;4531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2" name="Google Shape;4532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3" name="Google Shape;4533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4" name="Google Shape;4534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5" name="Google Shape;4535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6" name="Google Shape;4536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7" name="Google Shape;4537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8" name="Google Shape;4538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39" name="Google Shape;4539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0" name="Google Shape;4540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1" name="Google Shape;4541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2" name="Google Shape;4542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3" name="Google Shape;4543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4" name="Google Shape;4544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5" name="Google Shape;4545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6" name="Google Shape;4546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7" name="Google Shape;4547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8" name="Google Shape;4548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49" name="Google Shape;4549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0" name="Google Shape;4550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1" name="Google Shape;4551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2" name="Google Shape;4552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3" name="Google Shape;4553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4" name="Google Shape;4554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5" name="Google Shape;4555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6" name="Google Shape;4556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7" name="Google Shape;4557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8" name="Google Shape;4558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4559" name="Google Shape;4559;p43"/>
                  <p:cNvGrpSpPr/>
                  <p:nvPr/>
                </p:nvGrpSpPr>
                <p:grpSpPr>
                  <a:xfrm>
                    <a:off x="2106868" y="3343589"/>
                    <a:ext cx="3537517" cy="1239932"/>
                    <a:chOff x="2636768" y="3167689"/>
                    <a:chExt cx="3537517" cy="1239932"/>
                  </a:xfrm>
                </p:grpSpPr>
                <p:grpSp>
                  <p:nvGrpSpPr>
                    <p:cNvPr id="4560" name="Google Shape;4560;p43"/>
                    <p:cNvGrpSpPr/>
                    <p:nvPr/>
                  </p:nvGrpSpPr>
                  <p:grpSpPr>
                    <a:xfrm>
                      <a:off x="2636768" y="316768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561" name="Google Shape;4561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2" name="Google Shape;4562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3" name="Google Shape;4563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4" name="Google Shape;4564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5" name="Google Shape;4565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6" name="Google Shape;4566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7" name="Google Shape;4567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8" name="Google Shape;4568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69" name="Google Shape;4569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0" name="Google Shape;4570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1" name="Google Shape;4571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2" name="Google Shape;4572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3" name="Google Shape;4573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4" name="Google Shape;4574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5" name="Google Shape;4575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6" name="Google Shape;4576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7" name="Google Shape;4577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8" name="Google Shape;4578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79" name="Google Shape;4579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0" name="Google Shape;4580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1" name="Google Shape;4581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2" name="Google Shape;4582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3" name="Google Shape;4583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4" name="Google Shape;4584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5" name="Google Shape;4585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6" name="Google Shape;4586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7" name="Google Shape;4587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8" name="Google Shape;4588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89" name="Google Shape;4589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0" name="Google Shape;4590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1" name="Google Shape;4591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2" name="Google Shape;4592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3" name="Google Shape;4593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4" name="Google Shape;4594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5" name="Google Shape;4595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6" name="Google Shape;4596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7" name="Google Shape;4597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8" name="Google Shape;4598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99" name="Google Shape;4599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0" name="Google Shape;4600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1" name="Google Shape;4601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2" name="Google Shape;4602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3" name="Google Shape;4603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4" name="Google Shape;4604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5" name="Google Shape;4605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6" name="Google Shape;4606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7" name="Google Shape;4607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8" name="Google Shape;4608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09" name="Google Shape;4609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0" name="Google Shape;4610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1" name="Google Shape;4611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2" name="Google Shape;4612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3" name="Google Shape;4613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4" name="Google Shape;4614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5" name="Google Shape;4615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6" name="Google Shape;4616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7" name="Google Shape;4617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8" name="Google Shape;4618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19" name="Google Shape;4619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0" name="Google Shape;4620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1" name="Google Shape;4621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2" name="Google Shape;4622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3" name="Google Shape;4623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4" name="Google Shape;4624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5" name="Google Shape;4625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6" name="Google Shape;4626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7" name="Google Shape;4627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8" name="Google Shape;4628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29" name="Google Shape;4629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0" name="Google Shape;4630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631" name="Google Shape;4631;p43"/>
                    <p:cNvGrpSpPr/>
                    <p:nvPr/>
                  </p:nvGrpSpPr>
                  <p:grpSpPr>
                    <a:xfrm>
                      <a:off x="4405518" y="3167689"/>
                      <a:ext cx="1768767" cy="1239932"/>
                      <a:chOff x="5448325" y="1433150"/>
                      <a:chExt cx="2742700" cy="1919400"/>
                    </a:xfrm>
                  </p:grpSpPr>
                  <p:sp>
                    <p:nvSpPr>
                      <p:cNvPr id="4632" name="Google Shape;4632;p43"/>
                      <p:cNvSpPr/>
                      <p:nvPr/>
                    </p:nvSpPr>
                    <p:spPr>
                      <a:xfrm>
                        <a:off x="5449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3" name="Google Shape;4633;p43"/>
                      <p:cNvSpPr/>
                      <p:nvPr/>
                    </p:nvSpPr>
                    <p:spPr>
                      <a:xfrm>
                        <a:off x="5723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4" name="Google Shape;4634;p43"/>
                      <p:cNvSpPr/>
                      <p:nvPr/>
                    </p:nvSpPr>
                    <p:spPr>
                      <a:xfrm>
                        <a:off x="5997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5" name="Google Shape;4635;p43"/>
                      <p:cNvSpPr/>
                      <p:nvPr/>
                    </p:nvSpPr>
                    <p:spPr>
                      <a:xfrm>
                        <a:off x="6271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6" name="Google Shape;4636;p43"/>
                      <p:cNvSpPr/>
                      <p:nvPr/>
                    </p:nvSpPr>
                    <p:spPr>
                      <a:xfrm>
                        <a:off x="6545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7" name="Google Shape;4637;p43"/>
                      <p:cNvSpPr/>
                      <p:nvPr/>
                    </p:nvSpPr>
                    <p:spPr>
                      <a:xfrm>
                        <a:off x="68200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8" name="Google Shape;4638;p43"/>
                      <p:cNvSpPr/>
                      <p:nvPr/>
                    </p:nvSpPr>
                    <p:spPr>
                      <a:xfrm>
                        <a:off x="70942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39" name="Google Shape;4639;p43"/>
                      <p:cNvSpPr/>
                      <p:nvPr/>
                    </p:nvSpPr>
                    <p:spPr>
                      <a:xfrm>
                        <a:off x="73684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0" name="Google Shape;4640;p43"/>
                      <p:cNvSpPr/>
                      <p:nvPr/>
                    </p:nvSpPr>
                    <p:spPr>
                      <a:xfrm>
                        <a:off x="76426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1" name="Google Shape;4641;p43"/>
                      <p:cNvSpPr/>
                      <p:nvPr/>
                    </p:nvSpPr>
                    <p:spPr>
                      <a:xfrm>
                        <a:off x="7916825" y="1433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2" name="Google Shape;4642;p43"/>
                      <p:cNvSpPr/>
                      <p:nvPr/>
                    </p:nvSpPr>
                    <p:spPr>
                      <a:xfrm>
                        <a:off x="5449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3" name="Google Shape;4643;p43"/>
                      <p:cNvSpPr/>
                      <p:nvPr/>
                    </p:nvSpPr>
                    <p:spPr>
                      <a:xfrm>
                        <a:off x="5723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4" name="Google Shape;4644;p43"/>
                      <p:cNvSpPr/>
                      <p:nvPr/>
                    </p:nvSpPr>
                    <p:spPr>
                      <a:xfrm>
                        <a:off x="5997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5" name="Google Shape;4645;p43"/>
                      <p:cNvSpPr/>
                      <p:nvPr/>
                    </p:nvSpPr>
                    <p:spPr>
                      <a:xfrm>
                        <a:off x="6271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6" name="Google Shape;4646;p43"/>
                      <p:cNvSpPr/>
                      <p:nvPr/>
                    </p:nvSpPr>
                    <p:spPr>
                      <a:xfrm>
                        <a:off x="6545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7" name="Google Shape;4647;p43"/>
                      <p:cNvSpPr/>
                      <p:nvPr/>
                    </p:nvSpPr>
                    <p:spPr>
                      <a:xfrm>
                        <a:off x="68200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8" name="Google Shape;4648;p43"/>
                      <p:cNvSpPr/>
                      <p:nvPr/>
                    </p:nvSpPr>
                    <p:spPr>
                      <a:xfrm>
                        <a:off x="70942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49" name="Google Shape;4649;p43"/>
                      <p:cNvSpPr/>
                      <p:nvPr/>
                    </p:nvSpPr>
                    <p:spPr>
                      <a:xfrm>
                        <a:off x="73684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0" name="Google Shape;4650;p43"/>
                      <p:cNvSpPr/>
                      <p:nvPr/>
                    </p:nvSpPr>
                    <p:spPr>
                      <a:xfrm>
                        <a:off x="76426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1" name="Google Shape;4651;p43"/>
                      <p:cNvSpPr/>
                      <p:nvPr/>
                    </p:nvSpPr>
                    <p:spPr>
                      <a:xfrm>
                        <a:off x="7916825" y="1707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2" name="Google Shape;4652;p43"/>
                      <p:cNvSpPr/>
                      <p:nvPr/>
                    </p:nvSpPr>
                    <p:spPr>
                      <a:xfrm>
                        <a:off x="5448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3" name="Google Shape;4653;p43"/>
                      <p:cNvSpPr/>
                      <p:nvPr/>
                    </p:nvSpPr>
                    <p:spPr>
                      <a:xfrm>
                        <a:off x="5722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4" name="Google Shape;4654;p43"/>
                      <p:cNvSpPr/>
                      <p:nvPr/>
                    </p:nvSpPr>
                    <p:spPr>
                      <a:xfrm>
                        <a:off x="5996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5" name="Google Shape;4655;p43"/>
                      <p:cNvSpPr/>
                      <p:nvPr/>
                    </p:nvSpPr>
                    <p:spPr>
                      <a:xfrm>
                        <a:off x="6270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6" name="Google Shape;4656;p43"/>
                      <p:cNvSpPr/>
                      <p:nvPr/>
                    </p:nvSpPr>
                    <p:spPr>
                      <a:xfrm>
                        <a:off x="6545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7" name="Google Shape;4657;p43"/>
                      <p:cNvSpPr/>
                      <p:nvPr/>
                    </p:nvSpPr>
                    <p:spPr>
                      <a:xfrm>
                        <a:off x="68193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8" name="Google Shape;4658;p43"/>
                      <p:cNvSpPr/>
                      <p:nvPr/>
                    </p:nvSpPr>
                    <p:spPr>
                      <a:xfrm>
                        <a:off x="70935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59" name="Google Shape;4659;p43"/>
                      <p:cNvSpPr/>
                      <p:nvPr/>
                    </p:nvSpPr>
                    <p:spPr>
                      <a:xfrm>
                        <a:off x="73677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0" name="Google Shape;4660;p43"/>
                      <p:cNvSpPr/>
                      <p:nvPr/>
                    </p:nvSpPr>
                    <p:spPr>
                      <a:xfrm>
                        <a:off x="76419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1" name="Google Shape;4661;p43"/>
                      <p:cNvSpPr/>
                      <p:nvPr/>
                    </p:nvSpPr>
                    <p:spPr>
                      <a:xfrm>
                        <a:off x="7916125" y="19815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2" name="Google Shape;4662;p43"/>
                      <p:cNvSpPr/>
                      <p:nvPr/>
                    </p:nvSpPr>
                    <p:spPr>
                      <a:xfrm>
                        <a:off x="5448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3" name="Google Shape;4663;p43"/>
                      <p:cNvSpPr/>
                      <p:nvPr/>
                    </p:nvSpPr>
                    <p:spPr>
                      <a:xfrm>
                        <a:off x="5722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4" name="Google Shape;4664;p43"/>
                      <p:cNvSpPr/>
                      <p:nvPr/>
                    </p:nvSpPr>
                    <p:spPr>
                      <a:xfrm>
                        <a:off x="5996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5" name="Google Shape;4665;p43"/>
                      <p:cNvSpPr/>
                      <p:nvPr/>
                    </p:nvSpPr>
                    <p:spPr>
                      <a:xfrm>
                        <a:off x="6270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6" name="Google Shape;4666;p43"/>
                      <p:cNvSpPr/>
                      <p:nvPr/>
                    </p:nvSpPr>
                    <p:spPr>
                      <a:xfrm>
                        <a:off x="6545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7" name="Google Shape;4667;p43"/>
                      <p:cNvSpPr/>
                      <p:nvPr/>
                    </p:nvSpPr>
                    <p:spPr>
                      <a:xfrm>
                        <a:off x="68193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8" name="Google Shape;4668;p43"/>
                      <p:cNvSpPr/>
                      <p:nvPr/>
                    </p:nvSpPr>
                    <p:spPr>
                      <a:xfrm>
                        <a:off x="70935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69" name="Google Shape;4669;p43"/>
                      <p:cNvSpPr/>
                      <p:nvPr/>
                    </p:nvSpPr>
                    <p:spPr>
                      <a:xfrm>
                        <a:off x="73677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0" name="Google Shape;4670;p43"/>
                      <p:cNvSpPr/>
                      <p:nvPr/>
                    </p:nvSpPr>
                    <p:spPr>
                      <a:xfrm>
                        <a:off x="76419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1" name="Google Shape;4671;p43"/>
                      <p:cNvSpPr/>
                      <p:nvPr/>
                    </p:nvSpPr>
                    <p:spPr>
                      <a:xfrm>
                        <a:off x="7916125" y="22557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2" name="Google Shape;4672;p43"/>
                      <p:cNvSpPr/>
                      <p:nvPr/>
                    </p:nvSpPr>
                    <p:spPr>
                      <a:xfrm>
                        <a:off x="5449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3" name="Google Shape;4673;p43"/>
                      <p:cNvSpPr/>
                      <p:nvPr/>
                    </p:nvSpPr>
                    <p:spPr>
                      <a:xfrm>
                        <a:off x="5723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4" name="Google Shape;4674;p43"/>
                      <p:cNvSpPr/>
                      <p:nvPr/>
                    </p:nvSpPr>
                    <p:spPr>
                      <a:xfrm>
                        <a:off x="5997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5" name="Google Shape;4675;p43"/>
                      <p:cNvSpPr/>
                      <p:nvPr/>
                    </p:nvSpPr>
                    <p:spPr>
                      <a:xfrm>
                        <a:off x="6271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6" name="Google Shape;4676;p43"/>
                      <p:cNvSpPr/>
                      <p:nvPr/>
                    </p:nvSpPr>
                    <p:spPr>
                      <a:xfrm>
                        <a:off x="6545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7" name="Google Shape;4677;p43"/>
                      <p:cNvSpPr/>
                      <p:nvPr/>
                    </p:nvSpPr>
                    <p:spPr>
                      <a:xfrm>
                        <a:off x="68200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8" name="Google Shape;4678;p43"/>
                      <p:cNvSpPr/>
                      <p:nvPr/>
                    </p:nvSpPr>
                    <p:spPr>
                      <a:xfrm>
                        <a:off x="70942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79" name="Google Shape;4679;p43"/>
                      <p:cNvSpPr/>
                      <p:nvPr/>
                    </p:nvSpPr>
                    <p:spPr>
                      <a:xfrm>
                        <a:off x="73684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0" name="Google Shape;4680;p43"/>
                      <p:cNvSpPr/>
                      <p:nvPr/>
                    </p:nvSpPr>
                    <p:spPr>
                      <a:xfrm>
                        <a:off x="76426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1" name="Google Shape;4681;p43"/>
                      <p:cNvSpPr/>
                      <p:nvPr/>
                    </p:nvSpPr>
                    <p:spPr>
                      <a:xfrm>
                        <a:off x="7916825" y="25299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2" name="Google Shape;4682;p43"/>
                      <p:cNvSpPr/>
                      <p:nvPr/>
                    </p:nvSpPr>
                    <p:spPr>
                      <a:xfrm>
                        <a:off x="5449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3" name="Google Shape;4683;p43"/>
                      <p:cNvSpPr/>
                      <p:nvPr/>
                    </p:nvSpPr>
                    <p:spPr>
                      <a:xfrm>
                        <a:off x="5723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4" name="Google Shape;4684;p43"/>
                      <p:cNvSpPr/>
                      <p:nvPr/>
                    </p:nvSpPr>
                    <p:spPr>
                      <a:xfrm>
                        <a:off x="5997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5" name="Google Shape;4685;p43"/>
                      <p:cNvSpPr/>
                      <p:nvPr/>
                    </p:nvSpPr>
                    <p:spPr>
                      <a:xfrm>
                        <a:off x="6271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6" name="Google Shape;4686;p43"/>
                      <p:cNvSpPr/>
                      <p:nvPr/>
                    </p:nvSpPr>
                    <p:spPr>
                      <a:xfrm>
                        <a:off x="6545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7" name="Google Shape;4687;p43"/>
                      <p:cNvSpPr/>
                      <p:nvPr/>
                    </p:nvSpPr>
                    <p:spPr>
                      <a:xfrm>
                        <a:off x="68200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8" name="Google Shape;4688;p43"/>
                      <p:cNvSpPr/>
                      <p:nvPr/>
                    </p:nvSpPr>
                    <p:spPr>
                      <a:xfrm>
                        <a:off x="70942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9" name="Google Shape;4689;p43"/>
                      <p:cNvSpPr/>
                      <p:nvPr/>
                    </p:nvSpPr>
                    <p:spPr>
                      <a:xfrm>
                        <a:off x="73684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0" name="Google Shape;4690;p43"/>
                      <p:cNvSpPr/>
                      <p:nvPr/>
                    </p:nvSpPr>
                    <p:spPr>
                      <a:xfrm>
                        <a:off x="76426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1" name="Google Shape;4691;p43"/>
                      <p:cNvSpPr/>
                      <p:nvPr/>
                    </p:nvSpPr>
                    <p:spPr>
                      <a:xfrm>
                        <a:off x="7916825" y="28041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2" name="Google Shape;4692;p43"/>
                      <p:cNvSpPr/>
                      <p:nvPr/>
                    </p:nvSpPr>
                    <p:spPr>
                      <a:xfrm>
                        <a:off x="5449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3" name="Google Shape;4693;p43"/>
                      <p:cNvSpPr/>
                      <p:nvPr/>
                    </p:nvSpPr>
                    <p:spPr>
                      <a:xfrm>
                        <a:off x="5723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4" name="Google Shape;4694;p43"/>
                      <p:cNvSpPr/>
                      <p:nvPr/>
                    </p:nvSpPr>
                    <p:spPr>
                      <a:xfrm>
                        <a:off x="5997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5" name="Google Shape;4695;p43"/>
                      <p:cNvSpPr/>
                      <p:nvPr/>
                    </p:nvSpPr>
                    <p:spPr>
                      <a:xfrm>
                        <a:off x="6271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6" name="Google Shape;4696;p43"/>
                      <p:cNvSpPr/>
                      <p:nvPr/>
                    </p:nvSpPr>
                    <p:spPr>
                      <a:xfrm>
                        <a:off x="6545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7" name="Google Shape;4697;p43"/>
                      <p:cNvSpPr/>
                      <p:nvPr/>
                    </p:nvSpPr>
                    <p:spPr>
                      <a:xfrm>
                        <a:off x="68200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8" name="Google Shape;4698;p43"/>
                      <p:cNvSpPr/>
                      <p:nvPr/>
                    </p:nvSpPr>
                    <p:spPr>
                      <a:xfrm>
                        <a:off x="70942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A4C2F4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9" name="Google Shape;4699;p43"/>
                      <p:cNvSpPr/>
                      <p:nvPr/>
                    </p:nvSpPr>
                    <p:spPr>
                      <a:xfrm>
                        <a:off x="73684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00" name="Google Shape;4700;p43"/>
                      <p:cNvSpPr/>
                      <p:nvPr/>
                    </p:nvSpPr>
                    <p:spPr>
                      <a:xfrm>
                        <a:off x="76426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01" name="Google Shape;4701;p43"/>
                      <p:cNvSpPr/>
                      <p:nvPr/>
                    </p:nvSpPr>
                    <p:spPr>
                      <a:xfrm>
                        <a:off x="7916825" y="3078350"/>
                        <a:ext cx="274200" cy="274200"/>
                      </a:xfrm>
                      <a:prstGeom prst="rect">
                        <a:avLst/>
                      </a:prstGeom>
                      <a:solidFill>
                        <a:srgbClr val="C9DAF8">
                          <a:alpha val="39660"/>
                        </a:srgbClr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  <p:sp>
              <p:nvSpPr>
                <p:cNvPr id="4702" name="Google Shape;4702;p43"/>
                <p:cNvSpPr/>
                <p:nvPr/>
              </p:nvSpPr>
              <p:spPr>
                <a:xfrm rot="5400000">
                  <a:off x="4063921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3" name="Google Shape;4703;p43"/>
                <p:cNvSpPr/>
                <p:nvPr/>
              </p:nvSpPr>
              <p:spPr>
                <a:xfrm rot="5400000">
                  <a:off x="4063921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43"/>
                <p:cNvSpPr/>
                <p:nvPr/>
              </p:nvSpPr>
              <p:spPr>
                <a:xfrm rot="5400000">
                  <a:off x="4063921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5" name="Google Shape;4705;p43"/>
                <p:cNvSpPr/>
                <p:nvPr/>
              </p:nvSpPr>
              <p:spPr>
                <a:xfrm rot="5400000">
                  <a:off x="3886787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6" name="Google Shape;4706;p43"/>
                <p:cNvSpPr/>
                <p:nvPr/>
              </p:nvSpPr>
              <p:spPr>
                <a:xfrm rot="5400000">
                  <a:off x="3886787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7" name="Google Shape;4707;p43"/>
                <p:cNvSpPr/>
                <p:nvPr/>
              </p:nvSpPr>
              <p:spPr>
                <a:xfrm rot="5400000">
                  <a:off x="3886787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43"/>
                <p:cNvSpPr/>
                <p:nvPr/>
              </p:nvSpPr>
              <p:spPr>
                <a:xfrm rot="5400000">
                  <a:off x="3709654" y="3597769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43"/>
                <p:cNvSpPr/>
                <p:nvPr/>
              </p:nvSpPr>
              <p:spPr>
                <a:xfrm rot="5400000">
                  <a:off x="3709654" y="377460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43"/>
                <p:cNvSpPr/>
                <p:nvPr/>
              </p:nvSpPr>
              <p:spPr>
                <a:xfrm rot="5400000">
                  <a:off x="3709654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43"/>
                <p:cNvSpPr/>
                <p:nvPr/>
              </p:nvSpPr>
              <p:spPr>
                <a:xfrm rot="5400000">
                  <a:off x="3532521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43"/>
                <p:cNvSpPr/>
                <p:nvPr/>
              </p:nvSpPr>
              <p:spPr>
                <a:xfrm rot="5400000">
                  <a:off x="3532521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43"/>
                <p:cNvSpPr/>
                <p:nvPr/>
              </p:nvSpPr>
              <p:spPr>
                <a:xfrm rot="5400000">
                  <a:off x="3532521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43"/>
                <p:cNvSpPr/>
                <p:nvPr/>
              </p:nvSpPr>
              <p:spPr>
                <a:xfrm rot="5400000">
                  <a:off x="3355388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43"/>
                <p:cNvSpPr/>
                <p:nvPr/>
              </p:nvSpPr>
              <p:spPr>
                <a:xfrm rot="5400000">
                  <a:off x="3355388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43"/>
                <p:cNvSpPr/>
                <p:nvPr/>
              </p:nvSpPr>
              <p:spPr>
                <a:xfrm rot="5400000">
                  <a:off x="3355388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43"/>
                <p:cNvSpPr/>
                <p:nvPr/>
              </p:nvSpPr>
              <p:spPr>
                <a:xfrm rot="5400000">
                  <a:off x="3178255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8" name="Google Shape;4718;p43"/>
                <p:cNvSpPr/>
                <p:nvPr/>
              </p:nvSpPr>
              <p:spPr>
                <a:xfrm rot="5400000">
                  <a:off x="3178255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9" name="Google Shape;4719;p43"/>
                <p:cNvSpPr/>
                <p:nvPr/>
              </p:nvSpPr>
              <p:spPr>
                <a:xfrm rot="5400000">
                  <a:off x="3178255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0" name="Google Shape;4720;p43"/>
                <p:cNvSpPr/>
                <p:nvPr/>
              </p:nvSpPr>
              <p:spPr>
                <a:xfrm rot="5400000">
                  <a:off x="3001121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1" name="Google Shape;4721;p43"/>
                <p:cNvSpPr/>
                <p:nvPr/>
              </p:nvSpPr>
              <p:spPr>
                <a:xfrm rot="5400000">
                  <a:off x="3001121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2" name="Google Shape;4722;p43"/>
                <p:cNvSpPr/>
                <p:nvPr/>
              </p:nvSpPr>
              <p:spPr>
                <a:xfrm rot="5400000">
                  <a:off x="3001121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3" name="Google Shape;4723;p43"/>
                <p:cNvSpPr/>
                <p:nvPr/>
              </p:nvSpPr>
              <p:spPr>
                <a:xfrm rot="5400000">
                  <a:off x="2823996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4" name="Google Shape;4724;p43"/>
                <p:cNvSpPr/>
                <p:nvPr/>
              </p:nvSpPr>
              <p:spPr>
                <a:xfrm rot="5400000">
                  <a:off x="2823996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5" name="Google Shape;4725;p43"/>
                <p:cNvSpPr/>
                <p:nvPr/>
              </p:nvSpPr>
              <p:spPr>
                <a:xfrm rot="5400000">
                  <a:off x="2823996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6" name="Google Shape;4726;p43"/>
                <p:cNvSpPr/>
                <p:nvPr/>
              </p:nvSpPr>
              <p:spPr>
                <a:xfrm rot="5400000">
                  <a:off x="2646862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7" name="Google Shape;4727;p43"/>
                <p:cNvSpPr/>
                <p:nvPr/>
              </p:nvSpPr>
              <p:spPr>
                <a:xfrm rot="5400000">
                  <a:off x="2646862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8" name="Google Shape;4728;p43"/>
                <p:cNvSpPr/>
                <p:nvPr/>
              </p:nvSpPr>
              <p:spPr>
                <a:xfrm rot="5400000">
                  <a:off x="2646862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9" name="Google Shape;4729;p43"/>
                <p:cNvSpPr/>
                <p:nvPr/>
              </p:nvSpPr>
              <p:spPr>
                <a:xfrm rot="5400000">
                  <a:off x="2469729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0" name="Google Shape;4730;p43"/>
                <p:cNvSpPr/>
                <p:nvPr/>
              </p:nvSpPr>
              <p:spPr>
                <a:xfrm rot="5400000">
                  <a:off x="2469729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1" name="Google Shape;4731;p43"/>
                <p:cNvSpPr/>
                <p:nvPr/>
              </p:nvSpPr>
              <p:spPr>
                <a:xfrm rot="5400000">
                  <a:off x="2469729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2" name="Google Shape;4732;p43"/>
                <p:cNvSpPr/>
                <p:nvPr/>
              </p:nvSpPr>
              <p:spPr>
                <a:xfrm rot="5400000">
                  <a:off x="2292596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3" name="Google Shape;4733;p43"/>
                <p:cNvSpPr/>
                <p:nvPr/>
              </p:nvSpPr>
              <p:spPr>
                <a:xfrm rot="5400000">
                  <a:off x="2292596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4" name="Google Shape;4734;p43"/>
                <p:cNvSpPr/>
                <p:nvPr/>
              </p:nvSpPr>
              <p:spPr>
                <a:xfrm rot="5400000">
                  <a:off x="2292596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5" name="Google Shape;4735;p43"/>
                <p:cNvSpPr/>
                <p:nvPr/>
              </p:nvSpPr>
              <p:spPr>
                <a:xfrm rot="5400000">
                  <a:off x="2115463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43"/>
                <p:cNvSpPr/>
                <p:nvPr/>
              </p:nvSpPr>
              <p:spPr>
                <a:xfrm rot="5400000">
                  <a:off x="2115463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7" name="Google Shape;4737;p43"/>
                <p:cNvSpPr/>
                <p:nvPr/>
              </p:nvSpPr>
              <p:spPr>
                <a:xfrm rot="5400000">
                  <a:off x="2115463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8" name="Google Shape;4738;p43"/>
                <p:cNvSpPr/>
                <p:nvPr/>
              </p:nvSpPr>
              <p:spPr>
                <a:xfrm rot="5400000">
                  <a:off x="1938330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43"/>
                <p:cNvSpPr/>
                <p:nvPr/>
              </p:nvSpPr>
              <p:spPr>
                <a:xfrm rot="5400000">
                  <a:off x="1938330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0" name="Google Shape;4740;p43"/>
                <p:cNvSpPr/>
                <p:nvPr/>
              </p:nvSpPr>
              <p:spPr>
                <a:xfrm rot="5400000">
                  <a:off x="1938330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1" name="Google Shape;4741;p43"/>
                <p:cNvSpPr/>
                <p:nvPr/>
              </p:nvSpPr>
              <p:spPr>
                <a:xfrm rot="5400000">
                  <a:off x="1761196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43"/>
                <p:cNvSpPr/>
                <p:nvPr/>
              </p:nvSpPr>
              <p:spPr>
                <a:xfrm rot="5400000">
                  <a:off x="1761196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3" name="Google Shape;4743;p43"/>
                <p:cNvSpPr/>
                <p:nvPr/>
              </p:nvSpPr>
              <p:spPr>
                <a:xfrm rot="5400000">
                  <a:off x="1761196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4" name="Google Shape;4744;p43"/>
                <p:cNvSpPr/>
                <p:nvPr/>
              </p:nvSpPr>
              <p:spPr>
                <a:xfrm rot="5400000">
                  <a:off x="1584071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43"/>
                <p:cNvSpPr/>
                <p:nvPr/>
              </p:nvSpPr>
              <p:spPr>
                <a:xfrm rot="5400000">
                  <a:off x="1584071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6" name="Google Shape;4746;p43"/>
                <p:cNvSpPr/>
                <p:nvPr/>
              </p:nvSpPr>
              <p:spPr>
                <a:xfrm rot="5400000">
                  <a:off x="1584071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7" name="Google Shape;4747;p43"/>
                <p:cNvSpPr/>
                <p:nvPr/>
              </p:nvSpPr>
              <p:spPr>
                <a:xfrm rot="5400000">
                  <a:off x="1406937" y="359822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43"/>
                <p:cNvSpPr/>
                <p:nvPr/>
              </p:nvSpPr>
              <p:spPr>
                <a:xfrm rot="5400000">
                  <a:off x="1406937" y="3775052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9" name="Google Shape;4749;p43"/>
                <p:cNvSpPr/>
                <p:nvPr/>
              </p:nvSpPr>
              <p:spPr>
                <a:xfrm rot="5400000">
                  <a:off x="1406937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0" name="Google Shape;4750;p43"/>
                <p:cNvSpPr/>
                <p:nvPr/>
              </p:nvSpPr>
              <p:spPr>
                <a:xfrm rot="5400000">
                  <a:off x="1229804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43"/>
                <p:cNvSpPr/>
                <p:nvPr/>
              </p:nvSpPr>
              <p:spPr>
                <a:xfrm rot="5400000">
                  <a:off x="1229804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43"/>
                <p:cNvSpPr/>
                <p:nvPr/>
              </p:nvSpPr>
              <p:spPr>
                <a:xfrm rot="5400000">
                  <a:off x="1229804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43"/>
                <p:cNvSpPr/>
                <p:nvPr/>
              </p:nvSpPr>
              <p:spPr>
                <a:xfrm rot="5400000">
                  <a:off x="1052671" y="3597769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43"/>
                <p:cNvSpPr/>
                <p:nvPr/>
              </p:nvSpPr>
              <p:spPr>
                <a:xfrm rot="5400000">
                  <a:off x="1052671" y="3774600"/>
                  <a:ext cx="176832" cy="177133"/>
                </a:xfrm>
                <a:prstGeom prst="rect">
                  <a:avLst/>
                </a:prstGeom>
                <a:solidFill>
                  <a:srgbClr val="A4C2F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43"/>
                <p:cNvSpPr/>
                <p:nvPr/>
              </p:nvSpPr>
              <p:spPr>
                <a:xfrm rot="5400000">
                  <a:off x="1052671" y="395143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6" name="Google Shape;4756;p43"/>
                <p:cNvSpPr/>
                <p:nvPr/>
              </p:nvSpPr>
              <p:spPr>
                <a:xfrm rot="5400000">
                  <a:off x="875538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43"/>
                <p:cNvSpPr/>
                <p:nvPr/>
              </p:nvSpPr>
              <p:spPr>
                <a:xfrm rot="5400000">
                  <a:off x="875538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43"/>
                <p:cNvSpPr/>
                <p:nvPr/>
              </p:nvSpPr>
              <p:spPr>
                <a:xfrm rot="5400000">
                  <a:off x="875538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43"/>
                <p:cNvSpPr/>
                <p:nvPr/>
              </p:nvSpPr>
              <p:spPr>
                <a:xfrm rot="5400000">
                  <a:off x="698405" y="3598220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43"/>
                <p:cNvSpPr/>
                <p:nvPr/>
              </p:nvSpPr>
              <p:spPr>
                <a:xfrm rot="5400000">
                  <a:off x="698405" y="3775052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1" name="Google Shape;4761;p43"/>
                <p:cNvSpPr/>
                <p:nvPr/>
              </p:nvSpPr>
              <p:spPr>
                <a:xfrm rot="5400000">
                  <a:off x="698405" y="3951883"/>
                  <a:ext cx="176832" cy="177133"/>
                </a:xfrm>
                <a:prstGeom prst="rect">
                  <a:avLst/>
                </a:prstGeom>
                <a:solidFill>
                  <a:srgbClr val="C9DAF8">
                    <a:alpha val="39660"/>
                  </a:srgb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2" name="Google Shape;4762;p43"/>
              <p:cNvGrpSpPr/>
              <p:nvPr/>
            </p:nvGrpSpPr>
            <p:grpSpPr>
              <a:xfrm>
                <a:off x="924550" y="1905000"/>
                <a:ext cx="2656850" cy="530815"/>
                <a:chOff x="6250728" y="1276394"/>
                <a:chExt cx="2656850" cy="530815"/>
              </a:xfrm>
            </p:grpSpPr>
            <p:sp>
              <p:nvSpPr>
                <p:cNvPr id="4763" name="Google Shape;4763;p43"/>
                <p:cNvSpPr/>
                <p:nvPr/>
              </p:nvSpPr>
              <p:spPr>
                <a:xfrm rot="5400000">
                  <a:off x="8730728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4" name="Google Shape;4764;p43"/>
                <p:cNvSpPr/>
                <p:nvPr/>
              </p:nvSpPr>
              <p:spPr>
                <a:xfrm rot="5400000">
                  <a:off x="8730728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5" name="Google Shape;4765;p43"/>
                <p:cNvSpPr/>
                <p:nvPr/>
              </p:nvSpPr>
              <p:spPr>
                <a:xfrm rot="5400000">
                  <a:off x="8730728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6" name="Google Shape;4766;p43"/>
                <p:cNvSpPr/>
                <p:nvPr/>
              </p:nvSpPr>
              <p:spPr>
                <a:xfrm rot="5400000">
                  <a:off x="8553595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43"/>
                <p:cNvSpPr/>
                <p:nvPr/>
              </p:nvSpPr>
              <p:spPr>
                <a:xfrm rot="5400000">
                  <a:off x="8553595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8" name="Google Shape;4768;p43"/>
                <p:cNvSpPr/>
                <p:nvPr/>
              </p:nvSpPr>
              <p:spPr>
                <a:xfrm rot="5400000">
                  <a:off x="8553595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9" name="Google Shape;4769;p43"/>
                <p:cNvSpPr/>
                <p:nvPr/>
              </p:nvSpPr>
              <p:spPr>
                <a:xfrm rot="5400000">
                  <a:off x="8376462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0" name="Google Shape;4770;p43"/>
                <p:cNvSpPr/>
                <p:nvPr/>
              </p:nvSpPr>
              <p:spPr>
                <a:xfrm rot="5400000">
                  <a:off x="8376462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1" name="Google Shape;4771;p43"/>
                <p:cNvSpPr/>
                <p:nvPr/>
              </p:nvSpPr>
              <p:spPr>
                <a:xfrm rot="5400000">
                  <a:off x="8376462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2" name="Google Shape;4772;p43"/>
                <p:cNvSpPr/>
                <p:nvPr/>
              </p:nvSpPr>
              <p:spPr>
                <a:xfrm rot="5400000">
                  <a:off x="8199329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3" name="Google Shape;4773;p43"/>
                <p:cNvSpPr/>
                <p:nvPr/>
              </p:nvSpPr>
              <p:spPr>
                <a:xfrm rot="5400000">
                  <a:off x="8199329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43"/>
                <p:cNvSpPr/>
                <p:nvPr/>
              </p:nvSpPr>
              <p:spPr>
                <a:xfrm rot="5400000">
                  <a:off x="8199329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5" name="Google Shape;4775;p43"/>
                <p:cNvSpPr/>
                <p:nvPr/>
              </p:nvSpPr>
              <p:spPr>
                <a:xfrm rot="5400000">
                  <a:off x="8022203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6" name="Google Shape;4776;p43"/>
                <p:cNvSpPr/>
                <p:nvPr/>
              </p:nvSpPr>
              <p:spPr>
                <a:xfrm rot="5400000">
                  <a:off x="8022203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43"/>
                <p:cNvSpPr/>
                <p:nvPr/>
              </p:nvSpPr>
              <p:spPr>
                <a:xfrm rot="5400000">
                  <a:off x="8022203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8" name="Google Shape;4778;p43"/>
                <p:cNvSpPr/>
                <p:nvPr/>
              </p:nvSpPr>
              <p:spPr>
                <a:xfrm rot="5400000">
                  <a:off x="7845070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9" name="Google Shape;4779;p43"/>
                <p:cNvSpPr/>
                <p:nvPr/>
              </p:nvSpPr>
              <p:spPr>
                <a:xfrm rot="5400000">
                  <a:off x="7845070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43"/>
                <p:cNvSpPr/>
                <p:nvPr/>
              </p:nvSpPr>
              <p:spPr>
                <a:xfrm rot="5400000">
                  <a:off x="7845070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1" name="Google Shape;4781;p43"/>
                <p:cNvSpPr/>
                <p:nvPr/>
              </p:nvSpPr>
              <p:spPr>
                <a:xfrm rot="5400000">
                  <a:off x="7667937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2" name="Google Shape;4782;p43"/>
                <p:cNvSpPr/>
                <p:nvPr/>
              </p:nvSpPr>
              <p:spPr>
                <a:xfrm rot="5400000">
                  <a:off x="7667937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43"/>
                <p:cNvSpPr/>
                <p:nvPr/>
              </p:nvSpPr>
              <p:spPr>
                <a:xfrm rot="5400000">
                  <a:off x="7667937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43"/>
                <p:cNvSpPr/>
                <p:nvPr/>
              </p:nvSpPr>
              <p:spPr>
                <a:xfrm rot="5400000">
                  <a:off x="7490803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43"/>
                <p:cNvSpPr/>
                <p:nvPr/>
              </p:nvSpPr>
              <p:spPr>
                <a:xfrm rot="5400000">
                  <a:off x="7490803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43"/>
                <p:cNvSpPr/>
                <p:nvPr/>
              </p:nvSpPr>
              <p:spPr>
                <a:xfrm rot="5400000">
                  <a:off x="7313670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43"/>
                <p:cNvSpPr/>
                <p:nvPr/>
              </p:nvSpPr>
              <p:spPr>
                <a:xfrm rot="5400000">
                  <a:off x="7313670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43"/>
                <p:cNvSpPr/>
                <p:nvPr/>
              </p:nvSpPr>
              <p:spPr>
                <a:xfrm rot="5400000">
                  <a:off x="7313670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43"/>
                <p:cNvSpPr/>
                <p:nvPr/>
              </p:nvSpPr>
              <p:spPr>
                <a:xfrm rot="5400000">
                  <a:off x="7136537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43"/>
                <p:cNvSpPr/>
                <p:nvPr/>
              </p:nvSpPr>
              <p:spPr>
                <a:xfrm rot="5400000">
                  <a:off x="7136537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43"/>
                <p:cNvSpPr/>
                <p:nvPr/>
              </p:nvSpPr>
              <p:spPr>
                <a:xfrm rot="5400000">
                  <a:off x="7136537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43"/>
                <p:cNvSpPr/>
                <p:nvPr/>
              </p:nvSpPr>
              <p:spPr>
                <a:xfrm rot="5400000">
                  <a:off x="6959404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43"/>
                <p:cNvSpPr/>
                <p:nvPr/>
              </p:nvSpPr>
              <p:spPr>
                <a:xfrm rot="5400000">
                  <a:off x="6959404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4" name="Google Shape;4794;p43"/>
                <p:cNvSpPr/>
                <p:nvPr/>
              </p:nvSpPr>
              <p:spPr>
                <a:xfrm rot="5400000">
                  <a:off x="6959404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43"/>
                <p:cNvSpPr/>
                <p:nvPr/>
              </p:nvSpPr>
              <p:spPr>
                <a:xfrm rot="5400000">
                  <a:off x="6782278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6" name="Google Shape;4796;p43"/>
                <p:cNvSpPr/>
                <p:nvPr/>
              </p:nvSpPr>
              <p:spPr>
                <a:xfrm rot="5400000">
                  <a:off x="6782278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7" name="Google Shape;4797;p43"/>
                <p:cNvSpPr/>
                <p:nvPr/>
              </p:nvSpPr>
              <p:spPr>
                <a:xfrm rot="5400000">
                  <a:off x="6782278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43"/>
                <p:cNvSpPr/>
                <p:nvPr/>
              </p:nvSpPr>
              <p:spPr>
                <a:xfrm rot="5400000">
                  <a:off x="6605145" y="127669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9" name="Google Shape;4799;p43"/>
                <p:cNvSpPr/>
                <p:nvPr/>
              </p:nvSpPr>
              <p:spPr>
                <a:xfrm rot="5400000">
                  <a:off x="6605145" y="1453527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0" name="Google Shape;4800;p43"/>
                <p:cNvSpPr/>
                <p:nvPr/>
              </p:nvSpPr>
              <p:spPr>
                <a:xfrm rot="5400000">
                  <a:off x="6605145" y="1630359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43"/>
                <p:cNvSpPr/>
                <p:nvPr/>
              </p:nvSpPr>
              <p:spPr>
                <a:xfrm rot="5400000">
                  <a:off x="6428012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2" name="Google Shape;4802;p43"/>
                <p:cNvSpPr/>
                <p:nvPr/>
              </p:nvSpPr>
              <p:spPr>
                <a:xfrm rot="5400000">
                  <a:off x="6428012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3" name="Google Shape;4803;p43"/>
                <p:cNvSpPr/>
                <p:nvPr/>
              </p:nvSpPr>
              <p:spPr>
                <a:xfrm rot="5400000">
                  <a:off x="6428012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43"/>
                <p:cNvSpPr/>
                <p:nvPr/>
              </p:nvSpPr>
              <p:spPr>
                <a:xfrm rot="5400000">
                  <a:off x="6250878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5" name="Google Shape;4805;p43"/>
                <p:cNvSpPr/>
                <p:nvPr/>
              </p:nvSpPr>
              <p:spPr>
                <a:xfrm rot="5400000">
                  <a:off x="6250878" y="1453076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6" name="Google Shape;4806;p43"/>
                <p:cNvSpPr/>
                <p:nvPr/>
              </p:nvSpPr>
              <p:spPr>
                <a:xfrm rot="5400000">
                  <a:off x="6250878" y="1629908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43"/>
                <p:cNvSpPr/>
                <p:nvPr/>
              </p:nvSpPr>
              <p:spPr>
                <a:xfrm rot="5400000">
                  <a:off x="7490803" y="1276244"/>
                  <a:ext cx="176700" cy="177000"/>
                </a:xfrm>
                <a:prstGeom prst="rect">
                  <a:avLst/>
                </a:prstGeom>
                <a:solidFill>
                  <a:srgbClr val="3C78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08" name="Google Shape;4808;p43"/>
            <p:cNvGrpSpPr/>
            <p:nvPr/>
          </p:nvGrpSpPr>
          <p:grpSpPr>
            <a:xfrm>
              <a:off x="838200" y="1755185"/>
              <a:ext cx="2656850" cy="530815"/>
              <a:chOff x="6250728" y="1276394"/>
              <a:chExt cx="2656850" cy="530815"/>
            </a:xfrm>
          </p:grpSpPr>
          <p:sp>
            <p:nvSpPr>
              <p:cNvPr id="4809" name="Google Shape;4809;p43"/>
              <p:cNvSpPr/>
              <p:nvPr/>
            </p:nvSpPr>
            <p:spPr>
              <a:xfrm rot="5400000">
                <a:off x="8730728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3"/>
              <p:cNvSpPr/>
              <p:nvPr/>
            </p:nvSpPr>
            <p:spPr>
              <a:xfrm rot="5400000">
                <a:off x="8730728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3"/>
              <p:cNvSpPr/>
              <p:nvPr/>
            </p:nvSpPr>
            <p:spPr>
              <a:xfrm rot="5400000">
                <a:off x="8730728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3"/>
              <p:cNvSpPr/>
              <p:nvPr/>
            </p:nvSpPr>
            <p:spPr>
              <a:xfrm rot="5400000">
                <a:off x="8553595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3"/>
              <p:cNvSpPr/>
              <p:nvPr/>
            </p:nvSpPr>
            <p:spPr>
              <a:xfrm rot="5400000">
                <a:off x="8553595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3"/>
              <p:cNvSpPr/>
              <p:nvPr/>
            </p:nvSpPr>
            <p:spPr>
              <a:xfrm rot="5400000">
                <a:off x="8553595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3"/>
              <p:cNvSpPr/>
              <p:nvPr/>
            </p:nvSpPr>
            <p:spPr>
              <a:xfrm rot="5400000">
                <a:off x="8376462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3"/>
              <p:cNvSpPr/>
              <p:nvPr/>
            </p:nvSpPr>
            <p:spPr>
              <a:xfrm rot="5400000">
                <a:off x="8376462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43"/>
              <p:cNvSpPr/>
              <p:nvPr/>
            </p:nvSpPr>
            <p:spPr>
              <a:xfrm rot="5400000">
                <a:off x="8376462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43"/>
              <p:cNvSpPr/>
              <p:nvPr/>
            </p:nvSpPr>
            <p:spPr>
              <a:xfrm rot="5400000">
                <a:off x="8199329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3"/>
              <p:cNvSpPr/>
              <p:nvPr/>
            </p:nvSpPr>
            <p:spPr>
              <a:xfrm rot="5400000">
                <a:off x="8199329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3"/>
              <p:cNvSpPr/>
              <p:nvPr/>
            </p:nvSpPr>
            <p:spPr>
              <a:xfrm rot="5400000">
                <a:off x="8199329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3"/>
              <p:cNvSpPr/>
              <p:nvPr/>
            </p:nvSpPr>
            <p:spPr>
              <a:xfrm rot="5400000">
                <a:off x="8022203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3"/>
              <p:cNvSpPr/>
              <p:nvPr/>
            </p:nvSpPr>
            <p:spPr>
              <a:xfrm rot="5400000">
                <a:off x="8022203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3"/>
              <p:cNvSpPr/>
              <p:nvPr/>
            </p:nvSpPr>
            <p:spPr>
              <a:xfrm rot="5400000">
                <a:off x="8022203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3"/>
              <p:cNvSpPr/>
              <p:nvPr/>
            </p:nvSpPr>
            <p:spPr>
              <a:xfrm rot="5400000">
                <a:off x="7845070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3"/>
              <p:cNvSpPr/>
              <p:nvPr/>
            </p:nvSpPr>
            <p:spPr>
              <a:xfrm rot="5400000">
                <a:off x="7845070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3"/>
              <p:cNvSpPr/>
              <p:nvPr/>
            </p:nvSpPr>
            <p:spPr>
              <a:xfrm rot="5400000">
                <a:off x="7845070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3"/>
              <p:cNvSpPr/>
              <p:nvPr/>
            </p:nvSpPr>
            <p:spPr>
              <a:xfrm rot="5400000">
                <a:off x="7667937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3"/>
              <p:cNvSpPr/>
              <p:nvPr/>
            </p:nvSpPr>
            <p:spPr>
              <a:xfrm rot="5400000">
                <a:off x="7667937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43"/>
              <p:cNvSpPr/>
              <p:nvPr/>
            </p:nvSpPr>
            <p:spPr>
              <a:xfrm rot="5400000">
                <a:off x="7667937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43"/>
              <p:cNvSpPr/>
              <p:nvPr/>
            </p:nvSpPr>
            <p:spPr>
              <a:xfrm rot="5400000">
                <a:off x="7490803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43"/>
              <p:cNvSpPr/>
              <p:nvPr/>
            </p:nvSpPr>
            <p:spPr>
              <a:xfrm rot="5400000">
                <a:off x="7490803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43"/>
              <p:cNvSpPr/>
              <p:nvPr/>
            </p:nvSpPr>
            <p:spPr>
              <a:xfrm rot="5400000">
                <a:off x="7313670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43"/>
              <p:cNvSpPr/>
              <p:nvPr/>
            </p:nvSpPr>
            <p:spPr>
              <a:xfrm rot="5400000">
                <a:off x="7313670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43"/>
              <p:cNvSpPr/>
              <p:nvPr/>
            </p:nvSpPr>
            <p:spPr>
              <a:xfrm rot="5400000">
                <a:off x="7313670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43"/>
              <p:cNvSpPr/>
              <p:nvPr/>
            </p:nvSpPr>
            <p:spPr>
              <a:xfrm rot="5400000">
                <a:off x="7136537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43"/>
              <p:cNvSpPr/>
              <p:nvPr/>
            </p:nvSpPr>
            <p:spPr>
              <a:xfrm rot="5400000">
                <a:off x="7136537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43"/>
              <p:cNvSpPr/>
              <p:nvPr/>
            </p:nvSpPr>
            <p:spPr>
              <a:xfrm rot="5400000">
                <a:off x="7136537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43"/>
              <p:cNvSpPr/>
              <p:nvPr/>
            </p:nvSpPr>
            <p:spPr>
              <a:xfrm rot="5400000">
                <a:off x="6959404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43"/>
              <p:cNvSpPr/>
              <p:nvPr/>
            </p:nvSpPr>
            <p:spPr>
              <a:xfrm rot="5400000">
                <a:off x="6959404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43"/>
              <p:cNvSpPr/>
              <p:nvPr/>
            </p:nvSpPr>
            <p:spPr>
              <a:xfrm rot="5400000">
                <a:off x="6959404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43"/>
              <p:cNvSpPr/>
              <p:nvPr/>
            </p:nvSpPr>
            <p:spPr>
              <a:xfrm rot="5400000">
                <a:off x="6782278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43"/>
              <p:cNvSpPr/>
              <p:nvPr/>
            </p:nvSpPr>
            <p:spPr>
              <a:xfrm rot="5400000">
                <a:off x="6782278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43"/>
              <p:cNvSpPr/>
              <p:nvPr/>
            </p:nvSpPr>
            <p:spPr>
              <a:xfrm rot="5400000">
                <a:off x="6782278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43"/>
              <p:cNvSpPr/>
              <p:nvPr/>
            </p:nvSpPr>
            <p:spPr>
              <a:xfrm rot="5400000">
                <a:off x="6605145" y="127669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43"/>
              <p:cNvSpPr/>
              <p:nvPr/>
            </p:nvSpPr>
            <p:spPr>
              <a:xfrm rot="5400000">
                <a:off x="6605145" y="1453527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43"/>
              <p:cNvSpPr/>
              <p:nvPr/>
            </p:nvSpPr>
            <p:spPr>
              <a:xfrm rot="5400000">
                <a:off x="6605145" y="1630359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43"/>
              <p:cNvSpPr/>
              <p:nvPr/>
            </p:nvSpPr>
            <p:spPr>
              <a:xfrm rot="5400000">
                <a:off x="6428012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43"/>
              <p:cNvSpPr/>
              <p:nvPr/>
            </p:nvSpPr>
            <p:spPr>
              <a:xfrm rot="5400000">
                <a:off x="6428012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43"/>
              <p:cNvSpPr/>
              <p:nvPr/>
            </p:nvSpPr>
            <p:spPr>
              <a:xfrm rot="5400000">
                <a:off x="6428012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43"/>
              <p:cNvSpPr/>
              <p:nvPr/>
            </p:nvSpPr>
            <p:spPr>
              <a:xfrm rot="5400000">
                <a:off x="6250878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43"/>
              <p:cNvSpPr/>
              <p:nvPr/>
            </p:nvSpPr>
            <p:spPr>
              <a:xfrm rot="5400000">
                <a:off x="6250878" y="1453076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43"/>
              <p:cNvSpPr/>
              <p:nvPr/>
            </p:nvSpPr>
            <p:spPr>
              <a:xfrm rot="5400000">
                <a:off x="6250878" y="1629908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43"/>
              <p:cNvSpPr/>
              <p:nvPr/>
            </p:nvSpPr>
            <p:spPr>
              <a:xfrm rot="5400000">
                <a:off x="7490803" y="1276244"/>
                <a:ext cx="176700" cy="1770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8" name="Google Shape;4858;p44"/>
          <p:cNvGrpSpPr/>
          <p:nvPr/>
        </p:nvGrpSpPr>
        <p:grpSpPr>
          <a:xfrm>
            <a:off x="1428479" y="761211"/>
            <a:ext cx="6756197" cy="3687658"/>
            <a:chOff x="-332755" y="1294130"/>
            <a:chExt cx="6482630" cy="2928340"/>
          </a:xfrm>
        </p:grpSpPr>
        <p:sp>
          <p:nvSpPr>
            <p:cNvPr id="4859" name="Google Shape;4859;p44"/>
            <p:cNvSpPr/>
            <p:nvPr/>
          </p:nvSpPr>
          <p:spPr>
            <a:xfrm>
              <a:off x="-332755" y="1680665"/>
              <a:ext cx="1484400" cy="1521600"/>
            </a:xfrm>
            <a:prstGeom prst="cube">
              <a:avLst>
                <a:gd name="adj" fmla="val 41788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4"/>
            <p:cNvSpPr/>
            <p:nvPr/>
          </p:nvSpPr>
          <p:spPr>
            <a:xfrm>
              <a:off x="3733633" y="3384270"/>
              <a:ext cx="437100" cy="838200"/>
            </a:xfrm>
            <a:prstGeom prst="cube">
              <a:avLst>
                <a:gd name="adj" fmla="val 43894"/>
              </a:avLst>
            </a:prstGeom>
            <a:solidFill>
              <a:schemeClr val="accent6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4"/>
            <p:cNvSpPr/>
            <p:nvPr/>
          </p:nvSpPr>
          <p:spPr>
            <a:xfrm>
              <a:off x="5144069" y="2646659"/>
              <a:ext cx="552600" cy="385800"/>
            </a:xfrm>
            <a:prstGeom prst="cube">
              <a:avLst>
                <a:gd name="adj" fmla="val 42152"/>
              </a:avLst>
            </a:prstGeom>
            <a:solidFill>
              <a:srgbClr val="0097A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4"/>
            <p:cNvSpPr/>
            <p:nvPr/>
          </p:nvSpPr>
          <p:spPr>
            <a:xfrm>
              <a:off x="2218270" y="2261663"/>
              <a:ext cx="1665000" cy="1122600"/>
            </a:xfrm>
            <a:prstGeom prst="cube">
              <a:avLst>
                <a:gd name="adj" fmla="val 18252"/>
              </a:avLst>
            </a:prstGeom>
            <a:solidFill>
              <a:srgbClr val="FF0000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FF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4"/>
            <p:cNvSpPr/>
            <p:nvPr/>
          </p:nvSpPr>
          <p:spPr>
            <a:xfrm>
              <a:off x="2686225" y="1680675"/>
              <a:ext cx="963300" cy="1076400"/>
            </a:xfrm>
            <a:prstGeom prst="cube">
              <a:avLst>
                <a:gd name="adj" fmla="val 18252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4"/>
            <p:cNvSpPr txBox="1"/>
            <p:nvPr/>
          </p:nvSpPr>
          <p:spPr>
            <a:xfrm>
              <a:off x="771725" y="2899925"/>
              <a:ext cx="7794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NxNx192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65" name="Google Shape;4865;p44"/>
            <p:cNvSpPr txBox="1"/>
            <p:nvPr/>
          </p:nvSpPr>
          <p:spPr>
            <a:xfrm>
              <a:off x="4252925" y="350472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NxNx64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66" name="Google Shape;4866;p44"/>
            <p:cNvSpPr txBox="1"/>
            <p:nvPr/>
          </p:nvSpPr>
          <p:spPr>
            <a:xfrm>
              <a:off x="4579067" y="3259900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NxNx32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67" name="Google Shape;4867;p44"/>
            <p:cNvSpPr txBox="1"/>
            <p:nvPr/>
          </p:nvSpPr>
          <p:spPr>
            <a:xfrm>
              <a:off x="4949883" y="2846788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NxNx128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68" name="Google Shape;4868;p44"/>
            <p:cNvSpPr txBox="1"/>
            <p:nvPr/>
          </p:nvSpPr>
          <p:spPr>
            <a:xfrm>
              <a:off x="5549875" y="2205025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NxNx192</a:t>
              </a:r>
              <a:endParaRPr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4869" name="Google Shape;4869;p44"/>
            <p:cNvCxnSpPr>
              <a:endCxn id="4863" idx="2"/>
            </p:cNvCxnSpPr>
            <p:nvPr/>
          </p:nvCxnSpPr>
          <p:spPr>
            <a:xfrm>
              <a:off x="1130125" y="1294130"/>
              <a:ext cx="1556100" cy="99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4870" name="Google Shape;4870;p44"/>
            <p:cNvCxnSpPr/>
            <p:nvPr/>
          </p:nvCxnSpPr>
          <p:spPr>
            <a:xfrm>
              <a:off x="1895475" y="2128850"/>
              <a:ext cx="1814400" cy="25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4871" name="Google Shape;4871;p44"/>
            <p:cNvCxnSpPr/>
            <p:nvPr/>
          </p:nvCxnSpPr>
          <p:spPr>
            <a:xfrm rot="10800000" flipH="1">
              <a:off x="1895475" y="1971725"/>
              <a:ext cx="223350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4872" name="Google Shape;4872;p44"/>
            <p:cNvCxnSpPr/>
            <p:nvPr/>
          </p:nvCxnSpPr>
          <p:spPr>
            <a:xfrm rot="10800000" flipH="1">
              <a:off x="1900250" y="1395350"/>
              <a:ext cx="2809800" cy="73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4873" name="Google Shape;4873;p44"/>
            <p:cNvSpPr txBox="1"/>
            <p:nvPr/>
          </p:nvSpPr>
          <p:spPr>
            <a:xfrm>
              <a:off x="2133625" y="261937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1x1 Same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74" name="Google Shape;4874;p44"/>
            <p:cNvSpPr txBox="1"/>
            <p:nvPr/>
          </p:nvSpPr>
          <p:spPr>
            <a:xfrm>
              <a:off x="2526375" y="2281263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3x3 Same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75" name="Google Shape;4875;p44"/>
            <p:cNvSpPr txBox="1"/>
            <p:nvPr/>
          </p:nvSpPr>
          <p:spPr>
            <a:xfrm>
              <a:off x="3157275" y="204313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5x5 Same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4876" name="Google Shape;4876;p44"/>
            <p:cNvSpPr txBox="1"/>
            <p:nvPr/>
          </p:nvSpPr>
          <p:spPr>
            <a:xfrm>
              <a:off x="3181100" y="141458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i="1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MaxPool Same s=1</a:t>
              </a:r>
              <a:endParaRPr sz="9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4877" name="Google Shape;4877;p44"/>
          <p:cNvSpPr txBox="1"/>
          <p:nvPr/>
        </p:nvSpPr>
        <p:spPr>
          <a:xfrm>
            <a:off x="1088550" y="1011675"/>
            <a:ext cx="779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Inception Module</a:t>
            </a:r>
            <a:endParaRPr sz="10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4878" name="Google Shape;4878;p44"/>
          <p:cNvSpPr/>
          <p:nvPr/>
        </p:nvSpPr>
        <p:spPr>
          <a:xfrm>
            <a:off x="535775" y="1491250"/>
            <a:ext cx="455400" cy="1955400"/>
          </a:xfrm>
          <a:prstGeom prst="cube">
            <a:avLst>
              <a:gd name="adj" fmla="val 43894"/>
            </a:avLst>
          </a:prstGeom>
          <a:solidFill>
            <a:schemeClr val="accent6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0" name="Google Shape;5230;p50"/>
          <p:cNvSpPr/>
          <p:nvPr/>
        </p:nvSpPr>
        <p:spPr>
          <a:xfrm>
            <a:off x="2070995" y="21012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1" name="Google Shape;5231;p50"/>
          <p:cNvCxnSpPr/>
          <p:nvPr/>
        </p:nvCxnSpPr>
        <p:spPr>
          <a:xfrm rot="10800000">
            <a:off x="1356945" y="32488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232" name="Google Shape;5232;p50"/>
          <p:cNvSpPr/>
          <p:nvPr/>
        </p:nvSpPr>
        <p:spPr>
          <a:xfrm>
            <a:off x="1887550" y="27601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50"/>
          <p:cNvSpPr/>
          <p:nvPr/>
        </p:nvSpPr>
        <p:spPr>
          <a:xfrm>
            <a:off x="2177534" y="30896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4" name="Google Shape;5234;p50"/>
          <p:cNvSpPr/>
          <p:nvPr/>
        </p:nvSpPr>
        <p:spPr>
          <a:xfrm>
            <a:off x="2254441" y="24306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5" name="Google Shape;5235;p50"/>
          <p:cNvSpPr/>
          <p:nvPr/>
        </p:nvSpPr>
        <p:spPr>
          <a:xfrm>
            <a:off x="2315118" y="31367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6" name="Google Shape;5236;p50"/>
          <p:cNvSpPr/>
          <p:nvPr/>
        </p:nvSpPr>
        <p:spPr>
          <a:xfrm>
            <a:off x="2392025" y="26660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7" name="Google Shape;5237;p50"/>
          <p:cNvSpPr/>
          <p:nvPr/>
        </p:nvSpPr>
        <p:spPr>
          <a:xfrm>
            <a:off x="2208580" y="29013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p50"/>
          <p:cNvSpPr/>
          <p:nvPr/>
        </p:nvSpPr>
        <p:spPr>
          <a:xfrm>
            <a:off x="2116857" y="27131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9" name="Google Shape;5239;p50"/>
          <p:cNvSpPr/>
          <p:nvPr/>
        </p:nvSpPr>
        <p:spPr>
          <a:xfrm>
            <a:off x="2896500" y="12539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0" name="Google Shape;5240;p50"/>
          <p:cNvSpPr/>
          <p:nvPr/>
        </p:nvSpPr>
        <p:spPr>
          <a:xfrm>
            <a:off x="2346164" y="24777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1" name="Google Shape;5241;p50"/>
          <p:cNvSpPr/>
          <p:nvPr/>
        </p:nvSpPr>
        <p:spPr>
          <a:xfrm>
            <a:off x="3125807" y="13951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2" name="Google Shape;5242;p50"/>
          <p:cNvSpPr/>
          <p:nvPr/>
        </p:nvSpPr>
        <p:spPr>
          <a:xfrm>
            <a:off x="3247868" y="18658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3" name="Google Shape;5243;p50"/>
          <p:cNvSpPr/>
          <p:nvPr/>
        </p:nvSpPr>
        <p:spPr>
          <a:xfrm>
            <a:off x="2483748" y="21953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4" name="Google Shape;5244;p50"/>
          <p:cNvSpPr/>
          <p:nvPr/>
        </p:nvSpPr>
        <p:spPr>
          <a:xfrm>
            <a:off x="2529609" y="15834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5" name="Google Shape;5245;p50"/>
          <p:cNvSpPr/>
          <p:nvPr/>
        </p:nvSpPr>
        <p:spPr>
          <a:xfrm>
            <a:off x="2804777" y="19129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50"/>
          <p:cNvSpPr/>
          <p:nvPr/>
        </p:nvSpPr>
        <p:spPr>
          <a:xfrm>
            <a:off x="2758916" y="29955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50"/>
          <p:cNvSpPr/>
          <p:nvPr/>
        </p:nvSpPr>
        <p:spPr>
          <a:xfrm>
            <a:off x="2942361" y="21482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8" name="Google Shape;5248;p50"/>
          <p:cNvSpPr/>
          <p:nvPr/>
        </p:nvSpPr>
        <p:spPr>
          <a:xfrm>
            <a:off x="3263391" y="25719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9" name="Google Shape;5249;p50"/>
          <p:cNvSpPr/>
          <p:nvPr/>
        </p:nvSpPr>
        <p:spPr>
          <a:xfrm>
            <a:off x="3187898" y="23500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50"/>
          <p:cNvSpPr/>
          <p:nvPr/>
        </p:nvSpPr>
        <p:spPr>
          <a:xfrm>
            <a:off x="2912730" y="25853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1" name="Google Shape;5251;p50"/>
          <p:cNvSpPr/>
          <p:nvPr/>
        </p:nvSpPr>
        <p:spPr>
          <a:xfrm>
            <a:off x="2575470" y="26189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2" name="Google Shape;5252;p50"/>
          <p:cNvSpPr/>
          <p:nvPr/>
        </p:nvSpPr>
        <p:spPr>
          <a:xfrm>
            <a:off x="2850639" y="28543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3" name="Google Shape;5253;p50"/>
          <p:cNvSpPr/>
          <p:nvPr/>
        </p:nvSpPr>
        <p:spPr>
          <a:xfrm>
            <a:off x="3722005" y="15363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50"/>
          <p:cNvSpPr/>
          <p:nvPr/>
        </p:nvSpPr>
        <p:spPr>
          <a:xfrm>
            <a:off x="3630282" y="22424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50"/>
          <p:cNvSpPr/>
          <p:nvPr/>
        </p:nvSpPr>
        <p:spPr>
          <a:xfrm>
            <a:off x="3859589" y="16305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50"/>
          <p:cNvSpPr/>
          <p:nvPr/>
        </p:nvSpPr>
        <p:spPr>
          <a:xfrm>
            <a:off x="3905450" y="17246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50"/>
          <p:cNvSpPr/>
          <p:nvPr/>
        </p:nvSpPr>
        <p:spPr>
          <a:xfrm>
            <a:off x="3767866" y="18187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50"/>
          <p:cNvSpPr/>
          <p:nvPr/>
        </p:nvSpPr>
        <p:spPr>
          <a:xfrm>
            <a:off x="3676143" y="16775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50"/>
          <p:cNvSpPr/>
          <p:nvPr/>
        </p:nvSpPr>
        <p:spPr>
          <a:xfrm>
            <a:off x="3813727" y="17717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50"/>
          <p:cNvSpPr/>
          <p:nvPr/>
        </p:nvSpPr>
        <p:spPr>
          <a:xfrm>
            <a:off x="2713055" y="13010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50"/>
          <p:cNvSpPr/>
          <p:nvPr/>
        </p:nvSpPr>
        <p:spPr>
          <a:xfrm>
            <a:off x="2300302" y="25248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50"/>
          <p:cNvSpPr/>
          <p:nvPr/>
        </p:nvSpPr>
        <p:spPr>
          <a:xfrm>
            <a:off x="2988223" y="14422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50"/>
          <p:cNvSpPr/>
          <p:nvPr/>
        </p:nvSpPr>
        <p:spPr>
          <a:xfrm>
            <a:off x="2621332" y="29484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50"/>
          <p:cNvSpPr/>
          <p:nvPr/>
        </p:nvSpPr>
        <p:spPr>
          <a:xfrm>
            <a:off x="3034084" y="19600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50"/>
          <p:cNvSpPr/>
          <p:nvPr/>
        </p:nvSpPr>
        <p:spPr>
          <a:xfrm>
            <a:off x="2437886" y="22894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50"/>
          <p:cNvSpPr/>
          <p:nvPr/>
        </p:nvSpPr>
        <p:spPr>
          <a:xfrm>
            <a:off x="2667193" y="20070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50"/>
          <p:cNvSpPr/>
          <p:nvPr/>
        </p:nvSpPr>
        <p:spPr>
          <a:xfrm>
            <a:off x="3309252" y="12068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50"/>
          <p:cNvSpPr/>
          <p:nvPr/>
        </p:nvSpPr>
        <p:spPr>
          <a:xfrm>
            <a:off x="3355114" y="23365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50"/>
          <p:cNvSpPr/>
          <p:nvPr/>
        </p:nvSpPr>
        <p:spPr>
          <a:xfrm>
            <a:off x="3584420" y="13481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50"/>
          <p:cNvSpPr/>
          <p:nvPr/>
        </p:nvSpPr>
        <p:spPr>
          <a:xfrm>
            <a:off x="3538559" y="20541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50"/>
          <p:cNvSpPr/>
          <p:nvPr/>
        </p:nvSpPr>
        <p:spPr>
          <a:xfrm>
            <a:off x="3079945" y="11598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50"/>
          <p:cNvSpPr/>
          <p:nvPr/>
        </p:nvSpPr>
        <p:spPr>
          <a:xfrm>
            <a:off x="3446836" y="14893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50"/>
          <p:cNvSpPr/>
          <p:nvPr/>
        </p:nvSpPr>
        <p:spPr>
          <a:xfrm>
            <a:off x="3400975" y="23836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50"/>
          <p:cNvSpPr txBox="1"/>
          <p:nvPr/>
        </p:nvSpPr>
        <p:spPr>
          <a:xfrm>
            <a:off x="2808825" y="33250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275" name="Google Shape;5275;p50"/>
          <p:cNvSpPr txBox="1"/>
          <p:nvPr/>
        </p:nvSpPr>
        <p:spPr>
          <a:xfrm rot="-5400000">
            <a:off x="908800" y="17922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$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276" name="Google Shape;5276;p50"/>
          <p:cNvCxnSpPr/>
          <p:nvPr/>
        </p:nvCxnSpPr>
        <p:spPr>
          <a:xfrm rot="10800000" flipH="1">
            <a:off x="1658500" y="12257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7" name="Google Shape;5277;p50"/>
          <p:cNvCxnSpPr/>
          <p:nvPr/>
        </p:nvCxnSpPr>
        <p:spPr>
          <a:xfrm rot="10800000" flipH="1">
            <a:off x="1441075" y="9820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8" name="Google Shape;5278;p50"/>
          <p:cNvSpPr/>
          <p:nvPr/>
        </p:nvSpPr>
        <p:spPr>
          <a:xfrm>
            <a:off x="6095070" y="20995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79" name="Google Shape;5279;p50"/>
          <p:cNvCxnSpPr/>
          <p:nvPr/>
        </p:nvCxnSpPr>
        <p:spPr>
          <a:xfrm rot="10800000">
            <a:off x="5381020" y="32471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280" name="Google Shape;5280;p50"/>
          <p:cNvSpPr/>
          <p:nvPr/>
        </p:nvSpPr>
        <p:spPr>
          <a:xfrm>
            <a:off x="5911625" y="27584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50"/>
          <p:cNvSpPr/>
          <p:nvPr/>
        </p:nvSpPr>
        <p:spPr>
          <a:xfrm>
            <a:off x="6201609" y="30879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50"/>
          <p:cNvSpPr/>
          <p:nvPr/>
        </p:nvSpPr>
        <p:spPr>
          <a:xfrm>
            <a:off x="6278516" y="24289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3" name="Google Shape;5283;p50"/>
          <p:cNvSpPr/>
          <p:nvPr/>
        </p:nvSpPr>
        <p:spPr>
          <a:xfrm>
            <a:off x="6339193" y="31350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4" name="Google Shape;5284;p50"/>
          <p:cNvSpPr/>
          <p:nvPr/>
        </p:nvSpPr>
        <p:spPr>
          <a:xfrm>
            <a:off x="6416100" y="26643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5" name="Google Shape;5285;p50"/>
          <p:cNvSpPr/>
          <p:nvPr/>
        </p:nvSpPr>
        <p:spPr>
          <a:xfrm>
            <a:off x="6232655" y="28996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6" name="Google Shape;5286;p50"/>
          <p:cNvSpPr/>
          <p:nvPr/>
        </p:nvSpPr>
        <p:spPr>
          <a:xfrm>
            <a:off x="6140932" y="27114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50"/>
          <p:cNvSpPr/>
          <p:nvPr/>
        </p:nvSpPr>
        <p:spPr>
          <a:xfrm>
            <a:off x="6920575" y="12522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50"/>
          <p:cNvSpPr/>
          <p:nvPr/>
        </p:nvSpPr>
        <p:spPr>
          <a:xfrm>
            <a:off x="6370239" y="24760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50"/>
          <p:cNvSpPr/>
          <p:nvPr/>
        </p:nvSpPr>
        <p:spPr>
          <a:xfrm>
            <a:off x="7149882" y="13934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0" name="Google Shape;5290;p50"/>
          <p:cNvSpPr/>
          <p:nvPr/>
        </p:nvSpPr>
        <p:spPr>
          <a:xfrm>
            <a:off x="7271943" y="18641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1" name="Google Shape;5291;p50"/>
          <p:cNvSpPr/>
          <p:nvPr/>
        </p:nvSpPr>
        <p:spPr>
          <a:xfrm>
            <a:off x="6507823" y="21936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2" name="Google Shape;5292;p50"/>
          <p:cNvSpPr/>
          <p:nvPr/>
        </p:nvSpPr>
        <p:spPr>
          <a:xfrm>
            <a:off x="6553684" y="15817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3" name="Google Shape;5293;p50"/>
          <p:cNvSpPr/>
          <p:nvPr/>
        </p:nvSpPr>
        <p:spPr>
          <a:xfrm>
            <a:off x="6828852" y="19112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50"/>
          <p:cNvSpPr/>
          <p:nvPr/>
        </p:nvSpPr>
        <p:spPr>
          <a:xfrm>
            <a:off x="6782991" y="29938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5" name="Google Shape;5295;p50"/>
          <p:cNvSpPr/>
          <p:nvPr/>
        </p:nvSpPr>
        <p:spPr>
          <a:xfrm>
            <a:off x="6966436" y="21465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6" name="Google Shape;5296;p50"/>
          <p:cNvSpPr/>
          <p:nvPr/>
        </p:nvSpPr>
        <p:spPr>
          <a:xfrm>
            <a:off x="7287466" y="25702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7" name="Google Shape;5297;p50"/>
          <p:cNvSpPr/>
          <p:nvPr/>
        </p:nvSpPr>
        <p:spPr>
          <a:xfrm>
            <a:off x="7211973" y="23483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8" name="Google Shape;5298;p50"/>
          <p:cNvSpPr/>
          <p:nvPr/>
        </p:nvSpPr>
        <p:spPr>
          <a:xfrm>
            <a:off x="6936805" y="25836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9" name="Google Shape;5299;p50"/>
          <p:cNvSpPr/>
          <p:nvPr/>
        </p:nvSpPr>
        <p:spPr>
          <a:xfrm>
            <a:off x="6599545" y="26172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0" name="Google Shape;5300;p50"/>
          <p:cNvSpPr/>
          <p:nvPr/>
        </p:nvSpPr>
        <p:spPr>
          <a:xfrm>
            <a:off x="6874714" y="28526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50"/>
          <p:cNvSpPr/>
          <p:nvPr/>
        </p:nvSpPr>
        <p:spPr>
          <a:xfrm>
            <a:off x="7746080" y="15346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50"/>
          <p:cNvSpPr/>
          <p:nvPr/>
        </p:nvSpPr>
        <p:spPr>
          <a:xfrm>
            <a:off x="7654357" y="22407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50"/>
          <p:cNvSpPr/>
          <p:nvPr/>
        </p:nvSpPr>
        <p:spPr>
          <a:xfrm>
            <a:off x="7883664" y="16288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50"/>
          <p:cNvSpPr/>
          <p:nvPr/>
        </p:nvSpPr>
        <p:spPr>
          <a:xfrm>
            <a:off x="7929525" y="17229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50"/>
          <p:cNvSpPr/>
          <p:nvPr/>
        </p:nvSpPr>
        <p:spPr>
          <a:xfrm>
            <a:off x="7791941" y="18170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6" name="Google Shape;5306;p50"/>
          <p:cNvSpPr/>
          <p:nvPr/>
        </p:nvSpPr>
        <p:spPr>
          <a:xfrm>
            <a:off x="7700218" y="16758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7" name="Google Shape;5307;p50"/>
          <p:cNvSpPr/>
          <p:nvPr/>
        </p:nvSpPr>
        <p:spPr>
          <a:xfrm>
            <a:off x="7837802" y="17700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8" name="Google Shape;5308;p50"/>
          <p:cNvSpPr/>
          <p:nvPr/>
        </p:nvSpPr>
        <p:spPr>
          <a:xfrm>
            <a:off x="6737130" y="12993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9" name="Google Shape;5309;p50"/>
          <p:cNvSpPr/>
          <p:nvPr/>
        </p:nvSpPr>
        <p:spPr>
          <a:xfrm>
            <a:off x="6324377" y="25231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0" name="Google Shape;5310;p50"/>
          <p:cNvSpPr/>
          <p:nvPr/>
        </p:nvSpPr>
        <p:spPr>
          <a:xfrm>
            <a:off x="7012298" y="14405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1" name="Google Shape;5311;p50"/>
          <p:cNvSpPr/>
          <p:nvPr/>
        </p:nvSpPr>
        <p:spPr>
          <a:xfrm>
            <a:off x="6645407" y="29467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50"/>
          <p:cNvSpPr/>
          <p:nvPr/>
        </p:nvSpPr>
        <p:spPr>
          <a:xfrm>
            <a:off x="7058159" y="19583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3" name="Google Shape;5313;p50"/>
          <p:cNvSpPr/>
          <p:nvPr/>
        </p:nvSpPr>
        <p:spPr>
          <a:xfrm>
            <a:off x="6461961" y="22877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4" name="Google Shape;5314;p50"/>
          <p:cNvSpPr/>
          <p:nvPr/>
        </p:nvSpPr>
        <p:spPr>
          <a:xfrm>
            <a:off x="6691268" y="20053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5" name="Google Shape;5315;p50"/>
          <p:cNvSpPr/>
          <p:nvPr/>
        </p:nvSpPr>
        <p:spPr>
          <a:xfrm>
            <a:off x="7333327" y="12051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6" name="Google Shape;5316;p50"/>
          <p:cNvSpPr/>
          <p:nvPr/>
        </p:nvSpPr>
        <p:spPr>
          <a:xfrm>
            <a:off x="7379189" y="23348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7" name="Google Shape;5317;p50"/>
          <p:cNvSpPr/>
          <p:nvPr/>
        </p:nvSpPr>
        <p:spPr>
          <a:xfrm>
            <a:off x="7608495" y="13464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8" name="Google Shape;5318;p50"/>
          <p:cNvSpPr/>
          <p:nvPr/>
        </p:nvSpPr>
        <p:spPr>
          <a:xfrm>
            <a:off x="7562634" y="20524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9" name="Google Shape;5319;p50"/>
          <p:cNvSpPr/>
          <p:nvPr/>
        </p:nvSpPr>
        <p:spPr>
          <a:xfrm>
            <a:off x="7104020" y="11581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0" name="Google Shape;5320;p50"/>
          <p:cNvSpPr/>
          <p:nvPr/>
        </p:nvSpPr>
        <p:spPr>
          <a:xfrm>
            <a:off x="7470911" y="14876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1" name="Google Shape;5321;p50"/>
          <p:cNvSpPr/>
          <p:nvPr/>
        </p:nvSpPr>
        <p:spPr>
          <a:xfrm>
            <a:off x="7425050" y="23819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2" name="Google Shape;5322;p50"/>
          <p:cNvSpPr txBox="1"/>
          <p:nvPr/>
        </p:nvSpPr>
        <p:spPr>
          <a:xfrm>
            <a:off x="6832900" y="33233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Size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23" name="Google Shape;5323;p50"/>
          <p:cNvSpPr txBox="1"/>
          <p:nvPr/>
        </p:nvSpPr>
        <p:spPr>
          <a:xfrm rot="-5400000">
            <a:off x="4932875" y="17905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$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324" name="Google Shape;5324;p50"/>
          <p:cNvCxnSpPr/>
          <p:nvPr/>
        </p:nvCxnSpPr>
        <p:spPr>
          <a:xfrm rot="10800000" flipH="1">
            <a:off x="5834975" y="12240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5" name="Google Shape;5325;p50"/>
          <p:cNvCxnSpPr/>
          <p:nvPr/>
        </p:nvCxnSpPr>
        <p:spPr>
          <a:xfrm rot="10800000" flipH="1">
            <a:off x="5465150" y="9803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6" name="Google Shape;5326;p50"/>
          <p:cNvCxnSpPr/>
          <p:nvPr/>
        </p:nvCxnSpPr>
        <p:spPr>
          <a:xfrm>
            <a:off x="5477875" y="3207450"/>
            <a:ext cx="356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7" name="Google Shape;5327;p50"/>
          <p:cNvSpPr txBox="1"/>
          <p:nvPr/>
        </p:nvSpPr>
        <p:spPr>
          <a:xfrm>
            <a:off x="1553800" y="60355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</a:p>
        </p:txBody>
      </p:sp>
      <p:sp>
        <p:nvSpPr>
          <p:cNvPr id="5328" name="Google Shape;5328;p50"/>
          <p:cNvSpPr txBox="1"/>
          <p:nvPr/>
        </p:nvSpPr>
        <p:spPr>
          <a:xfrm>
            <a:off x="5850575" y="601850"/>
            <a:ext cx="916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ReLU(x)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Google Shape;5333;p51"/>
          <p:cNvSpPr/>
          <p:nvPr/>
        </p:nvSpPr>
        <p:spPr>
          <a:xfrm>
            <a:off x="427650" y="943999"/>
            <a:ext cx="398700" cy="36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34" name="Google Shape;5334;p51"/>
          <p:cNvSpPr/>
          <p:nvPr/>
        </p:nvSpPr>
        <p:spPr>
          <a:xfrm>
            <a:off x="1321375" y="310700"/>
            <a:ext cx="1320600" cy="1628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5" name="Google Shape;5335;p51"/>
          <p:cNvSpPr/>
          <p:nvPr/>
        </p:nvSpPr>
        <p:spPr>
          <a:xfrm>
            <a:off x="418625" y="3029026"/>
            <a:ext cx="398700" cy="396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V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36" name="Google Shape;5336;p51"/>
          <p:cNvSpPr txBox="1"/>
          <p:nvPr/>
        </p:nvSpPr>
        <p:spPr>
          <a:xfrm>
            <a:off x="236825" y="1441125"/>
            <a:ext cx="7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128*128*1</a:t>
            </a:r>
            <a:endParaRPr sz="900"/>
          </a:p>
        </p:txBody>
      </p:sp>
      <p:sp>
        <p:nvSpPr>
          <p:cNvPr id="5337" name="Google Shape;5337;p51"/>
          <p:cNvSpPr txBox="1"/>
          <p:nvPr/>
        </p:nvSpPr>
        <p:spPr>
          <a:xfrm>
            <a:off x="236825" y="3466825"/>
            <a:ext cx="7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128*128*1</a:t>
            </a:r>
            <a:endParaRPr sz="900"/>
          </a:p>
        </p:txBody>
      </p:sp>
      <p:sp>
        <p:nvSpPr>
          <p:cNvPr id="5338" name="Google Shape;5338;p51"/>
          <p:cNvSpPr/>
          <p:nvPr/>
        </p:nvSpPr>
        <p:spPr>
          <a:xfrm rot="7778">
            <a:off x="1395105" y="795973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39" name="Google Shape;5339;p51"/>
          <p:cNvSpPr/>
          <p:nvPr/>
        </p:nvSpPr>
        <p:spPr>
          <a:xfrm rot="7778">
            <a:off x="1817630" y="795798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0" name="Google Shape;5340;p51"/>
          <p:cNvSpPr/>
          <p:nvPr/>
        </p:nvSpPr>
        <p:spPr>
          <a:xfrm rot="7778">
            <a:off x="2240155" y="1233998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1" name="Google Shape;5341;p51"/>
          <p:cNvSpPr/>
          <p:nvPr/>
        </p:nvSpPr>
        <p:spPr>
          <a:xfrm rot="7778">
            <a:off x="2266055" y="416698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2" name="Google Shape;5342;p51"/>
          <p:cNvSpPr/>
          <p:nvPr/>
        </p:nvSpPr>
        <p:spPr>
          <a:xfrm>
            <a:off x="2906188" y="470150"/>
            <a:ext cx="452400" cy="4476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3" name="Google Shape;5343;p51"/>
          <p:cNvSpPr/>
          <p:nvPr/>
        </p:nvSpPr>
        <p:spPr>
          <a:xfrm>
            <a:off x="2901325" y="1267850"/>
            <a:ext cx="452400" cy="4476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4" name="Google Shape;5344;p51"/>
          <p:cNvSpPr/>
          <p:nvPr/>
        </p:nvSpPr>
        <p:spPr>
          <a:xfrm>
            <a:off x="3998663" y="741513"/>
            <a:ext cx="452400" cy="4476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5" name="Google Shape;5345;p51"/>
          <p:cNvSpPr/>
          <p:nvPr/>
        </p:nvSpPr>
        <p:spPr>
          <a:xfrm>
            <a:off x="3682988" y="1060388"/>
            <a:ext cx="452400" cy="4476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6" name="Google Shape;5346;p51"/>
          <p:cNvSpPr/>
          <p:nvPr/>
        </p:nvSpPr>
        <p:spPr>
          <a:xfrm>
            <a:off x="4742750" y="310700"/>
            <a:ext cx="1221600" cy="1628100"/>
          </a:xfrm>
          <a:prstGeom prst="rect">
            <a:avLst/>
          </a:prstGeom>
          <a:solidFill>
            <a:srgbClr val="EE78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7" name="Google Shape;5347;p51"/>
          <p:cNvSpPr/>
          <p:nvPr/>
        </p:nvSpPr>
        <p:spPr>
          <a:xfrm rot="7778">
            <a:off x="4810692" y="800623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8" name="Google Shape;5348;p51"/>
          <p:cNvSpPr/>
          <p:nvPr/>
        </p:nvSpPr>
        <p:spPr>
          <a:xfrm rot="7778">
            <a:off x="5218330" y="795798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6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49" name="Google Shape;5349;p51"/>
          <p:cNvSpPr/>
          <p:nvPr/>
        </p:nvSpPr>
        <p:spPr>
          <a:xfrm rot="7778">
            <a:off x="5625942" y="795798"/>
            <a:ext cx="265201" cy="65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7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50" name="Google Shape;5350;p51"/>
          <p:cNvSpPr/>
          <p:nvPr/>
        </p:nvSpPr>
        <p:spPr>
          <a:xfrm>
            <a:off x="6329650" y="948825"/>
            <a:ext cx="495000" cy="36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I1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51" name="Google Shape;5351;p51"/>
          <p:cNvSpPr txBox="1"/>
          <p:nvPr/>
        </p:nvSpPr>
        <p:spPr>
          <a:xfrm>
            <a:off x="6198275" y="1330100"/>
            <a:ext cx="7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128*128*1</a:t>
            </a:r>
            <a:endParaRPr sz="900"/>
          </a:p>
        </p:txBody>
      </p:sp>
      <p:cxnSp>
        <p:nvCxnSpPr>
          <p:cNvPr id="5352" name="Google Shape;5352;p51"/>
          <p:cNvCxnSpPr>
            <a:stCxn id="5333" idx="3"/>
            <a:endCxn id="5334" idx="1"/>
          </p:cNvCxnSpPr>
          <p:nvPr/>
        </p:nvCxnSpPr>
        <p:spPr>
          <a:xfrm>
            <a:off x="826350" y="1124749"/>
            <a:ext cx="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3" name="Google Shape;5353;p51"/>
          <p:cNvCxnSpPr>
            <a:stCxn id="5338" idx="3"/>
            <a:endCxn id="5339" idx="1"/>
          </p:cNvCxnSpPr>
          <p:nvPr/>
        </p:nvCxnSpPr>
        <p:spPr>
          <a:xfrm rot="10800000" flipH="1">
            <a:off x="1660305" y="1124323"/>
            <a:ext cx="1572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4" name="Google Shape;5354;p51"/>
          <p:cNvCxnSpPr>
            <a:stCxn id="5339" idx="3"/>
            <a:endCxn id="5341" idx="1"/>
          </p:cNvCxnSpPr>
          <p:nvPr/>
        </p:nvCxnSpPr>
        <p:spPr>
          <a:xfrm rot="10800000" flipH="1">
            <a:off x="2082830" y="745248"/>
            <a:ext cx="183300" cy="37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5" name="Google Shape;5355;p51"/>
          <p:cNvCxnSpPr>
            <a:stCxn id="5339" idx="3"/>
            <a:endCxn id="5340" idx="1"/>
          </p:cNvCxnSpPr>
          <p:nvPr/>
        </p:nvCxnSpPr>
        <p:spPr>
          <a:xfrm>
            <a:off x="2082830" y="1125048"/>
            <a:ext cx="15720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6" name="Google Shape;5356;p51"/>
          <p:cNvCxnSpPr>
            <a:stCxn id="5341" idx="3"/>
          </p:cNvCxnSpPr>
          <p:nvPr/>
        </p:nvCxnSpPr>
        <p:spPr>
          <a:xfrm>
            <a:off x="2531255" y="745948"/>
            <a:ext cx="3771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7" name="Google Shape;5357;p51"/>
          <p:cNvCxnSpPr>
            <a:stCxn id="5340" idx="3"/>
          </p:cNvCxnSpPr>
          <p:nvPr/>
        </p:nvCxnSpPr>
        <p:spPr>
          <a:xfrm>
            <a:off x="2505355" y="1563248"/>
            <a:ext cx="3810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8" name="Google Shape;5358;p51"/>
          <p:cNvCxnSpPr>
            <a:stCxn id="5342" idx="5"/>
            <a:endCxn id="5344" idx="0"/>
          </p:cNvCxnSpPr>
          <p:nvPr/>
        </p:nvCxnSpPr>
        <p:spPr>
          <a:xfrm>
            <a:off x="3358588" y="544138"/>
            <a:ext cx="1016100" cy="197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9" name="Google Shape;5359;p51"/>
          <p:cNvCxnSpPr>
            <a:stCxn id="5343" idx="4"/>
            <a:endCxn id="5345" idx="3"/>
          </p:cNvCxnSpPr>
          <p:nvPr/>
        </p:nvCxnSpPr>
        <p:spPr>
          <a:xfrm rot="10800000" flipH="1">
            <a:off x="3054102" y="1507962"/>
            <a:ext cx="705300" cy="133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0" name="Google Shape;5360;p51"/>
          <p:cNvCxnSpPr>
            <a:stCxn id="5345" idx="5"/>
            <a:endCxn id="5346" idx="1"/>
          </p:cNvCxnSpPr>
          <p:nvPr/>
        </p:nvCxnSpPr>
        <p:spPr>
          <a:xfrm rot="10800000" flipH="1">
            <a:off x="4135388" y="1124776"/>
            <a:ext cx="6075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1" name="Google Shape;5361;p51"/>
          <p:cNvCxnSpPr>
            <a:stCxn id="5347" idx="3"/>
            <a:endCxn id="5348" idx="1"/>
          </p:cNvCxnSpPr>
          <p:nvPr/>
        </p:nvCxnSpPr>
        <p:spPr>
          <a:xfrm rot="10800000" flipH="1">
            <a:off x="5075892" y="1124473"/>
            <a:ext cx="1425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2" name="Google Shape;5362;p51"/>
          <p:cNvCxnSpPr>
            <a:stCxn id="5348" idx="3"/>
            <a:endCxn id="5349" idx="1"/>
          </p:cNvCxnSpPr>
          <p:nvPr/>
        </p:nvCxnSpPr>
        <p:spPr>
          <a:xfrm rot="10800000" flipH="1">
            <a:off x="5483530" y="1124448"/>
            <a:ext cx="1425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3" name="Google Shape;5363;p51"/>
          <p:cNvCxnSpPr>
            <a:stCxn id="5349" idx="3"/>
            <a:endCxn id="5350" idx="1"/>
          </p:cNvCxnSpPr>
          <p:nvPr/>
        </p:nvCxnSpPr>
        <p:spPr>
          <a:xfrm>
            <a:off x="5891142" y="1125048"/>
            <a:ext cx="4386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4" name="Google Shape;5364;p51"/>
          <p:cNvSpPr/>
          <p:nvPr/>
        </p:nvSpPr>
        <p:spPr>
          <a:xfrm>
            <a:off x="1512775" y="3046725"/>
            <a:ext cx="937800" cy="361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ENcoder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65" name="Google Shape;5365;p51"/>
          <p:cNvSpPr/>
          <p:nvPr/>
        </p:nvSpPr>
        <p:spPr>
          <a:xfrm>
            <a:off x="2886338" y="2419550"/>
            <a:ext cx="452400" cy="4476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6" name="Google Shape;5366;p51"/>
          <p:cNvSpPr/>
          <p:nvPr/>
        </p:nvSpPr>
        <p:spPr>
          <a:xfrm>
            <a:off x="2802075" y="3342325"/>
            <a:ext cx="452400" cy="4476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7" name="Google Shape;5367;p51"/>
          <p:cNvSpPr/>
          <p:nvPr/>
        </p:nvSpPr>
        <p:spPr>
          <a:xfrm>
            <a:off x="3882813" y="2545050"/>
            <a:ext cx="452400" cy="447600"/>
          </a:xfrm>
          <a:prstGeom prst="cube">
            <a:avLst>
              <a:gd name="adj" fmla="val 66940"/>
            </a:avLst>
          </a:prstGeom>
          <a:solidFill>
            <a:srgbClr val="FF0E0E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8" name="Google Shape;5368;p51"/>
          <p:cNvSpPr/>
          <p:nvPr/>
        </p:nvSpPr>
        <p:spPr>
          <a:xfrm>
            <a:off x="3553550" y="2884325"/>
            <a:ext cx="452400" cy="447600"/>
          </a:xfrm>
          <a:prstGeom prst="cube">
            <a:avLst>
              <a:gd name="adj" fmla="val 66940"/>
            </a:avLst>
          </a:prstGeom>
          <a:solidFill>
            <a:srgbClr val="00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9" name="Google Shape;5369;p51"/>
          <p:cNvSpPr/>
          <p:nvPr/>
        </p:nvSpPr>
        <p:spPr>
          <a:xfrm>
            <a:off x="4953350" y="2803513"/>
            <a:ext cx="937800" cy="361500"/>
          </a:xfrm>
          <a:prstGeom prst="rect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Decoder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370" name="Google Shape;5370;p51"/>
          <p:cNvCxnSpPr>
            <a:endCxn id="5364" idx="1"/>
          </p:cNvCxnSpPr>
          <p:nvPr/>
        </p:nvCxnSpPr>
        <p:spPr>
          <a:xfrm>
            <a:off x="817375" y="3227475"/>
            <a:ext cx="69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1" name="Google Shape;5371;p51"/>
          <p:cNvCxnSpPr>
            <a:stCxn id="5364" idx="3"/>
            <a:endCxn id="5365" idx="2"/>
          </p:cNvCxnSpPr>
          <p:nvPr/>
        </p:nvCxnSpPr>
        <p:spPr>
          <a:xfrm rot="10800000" flipH="1">
            <a:off x="2450575" y="2793075"/>
            <a:ext cx="435900" cy="4344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2" name="Google Shape;5372;p51"/>
          <p:cNvCxnSpPr>
            <a:stCxn id="5364" idx="3"/>
            <a:endCxn id="5366" idx="2"/>
          </p:cNvCxnSpPr>
          <p:nvPr/>
        </p:nvCxnSpPr>
        <p:spPr>
          <a:xfrm>
            <a:off x="2450575" y="3227475"/>
            <a:ext cx="351600" cy="488400"/>
          </a:xfrm>
          <a:prstGeom prst="curved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3" name="Google Shape;5373;p51"/>
          <p:cNvCxnSpPr>
            <a:stCxn id="5365" idx="5"/>
            <a:endCxn id="5367" idx="0"/>
          </p:cNvCxnSpPr>
          <p:nvPr/>
        </p:nvCxnSpPr>
        <p:spPr>
          <a:xfrm>
            <a:off x="3338738" y="2493538"/>
            <a:ext cx="920100" cy="51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4" name="Google Shape;5374;p51"/>
          <p:cNvCxnSpPr>
            <a:stCxn id="5366" idx="4"/>
            <a:endCxn id="5368" idx="3"/>
          </p:cNvCxnSpPr>
          <p:nvPr/>
        </p:nvCxnSpPr>
        <p:spPr>
          <a:xfrm rot="10800000" flipH="1">
            <a:off x="2954852" y="3331937"/>
            <a:ext cx="675000" cy="384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5" name="Google Shape;5375;p51"/>
          <p:cNvCxnSpPr>
            <a:stCxn id="5368" idx="5"/>
            <a:endCxn id="5369" idx="1"/>
          </p:cNvCxnSpPr>
          <p:nvPr/>
        </p:nvCxnSpPr>
        <p:spPr>
          <a:xfrm>
            <a:off x="4005950" y="2958313"/>
            <a:ext cx="947400" cy="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76" name="Google Shape;5376;p51"/>
          <p:cNvSpPr/>
          <p:nvPr/>
        </p:nvSpPr>
        <p:spPr>
          <a:xfrm>
            <a:off x="6380075" y="2779376"/>
            <a:ext cx="398700" cy="396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V1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377" name="Google Shape;5377;p51"/>
          <p:cNvCxnSpPr>
            <a:stCxn id="5369" idx="3"/>
            <a:endCxn id="5376" idx="1"/>
          </p:cNvCxnSpPr>
          <p:nvPr/>
        </p:nvCxnSpPr>
        <p:spPr>
          <a:xfrm rot="10800000" flipH="1">
            <a:off x="5891150" y="2977963"/>
            <a:ext cx="4890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78" name="Google Shape;5378;p51"/>
          <p:cNvSpPr txBox="1"/>
          <p:nvPr/>
        </p:nvSpPr>
        <p:spPr>
          <a:xfrm>
            <a:off x="1465350" y="2005600"/>
            <a:ext cx="87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</a:t>
            </a:r>
          </a:p>
        </p:txBody>
      </p:sp>
      <p:sp>
        <p:nvSpPr>
          <p:cNvPr id="5379" name="Google Shape;5379;p51"/>
          <p:cNvSpPr txBox="1"/>
          <p:nvPr/>
        </p:nvSpPr>
        <p:spPr>
          <a:xfrm>
            <a:off x="4958475" y="2050000"/>
            <a:ext cx="9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Decoder</a:t>
            </a:r>
          </a:p>
        </p:txBody>
      </p:sp>
      <p:sp>
        <p:nvSpPr>
          <p:cNvPr id="5380" name="Google Shape;5380;p51"/>
          <p:cNvSpPr txBox="1"/>
          <p:nvPr/>
        </p:nvSpPr>
        <p:spPr>
          <a:xfrm>
            <a:off x="6228400" y="3362375"/>
            <a:ext cx="7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128*128*1</a:t>
            </a:r>
            <a:endParaRPr sz="900"/>
          </a:p>
        </p:txBody>
      </p:sp>
      <p:sp>
        <p:nvSpPr>
          <p:cNvPr id="5381" name="Google Shape;5381;p51"/>
          <p:cNvSpPr txBox="1"/>
          <p:nvPr/>
        </p:nvSpPr>
        <p:spPr>
          <a:xfrm>
            <a:off x="3145300" y="74000"/>
            <a:ext cx="122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6" name="Google Shape;5386;p52"/>
          <p:cNvCxnSpPr/>
          <p:nvPr/>
        </p:nvCxnSpPr>
        <p:spPr>
          <a:xfrm rot="5400000" flipH="1">
            <a:off x="-333901" y="2421351"/>
            <a:ext cx="2966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87" name="Google Shape;5387;p52"/>
          <p:cNvCxnSpPr/>
          <p:nvPr/>
        </p:nvCxnSpPr>
        <p:spPr>
          <a:xfrm rot="10800000">
            <a:off x="916021" y="3587527"/>
            <a:ext cx="51057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388" name="Google Shape;5388;p52"/>
          <p:cNvSpPr/>
          <p:nvPr/>
        </p:nvSpPr>
        <p:spPr>
          <a:xfrm>
            <a:off x="1163850" y="825975"/>
            <a:ext cx="4159777" cy="2733175"/>
          </a:xfrm>
          <a:custGeom>
            <a:avLst/>
            <a:gdLst/>
            <a:ahLst/>
            <a:cxnLst/>
            <a:rect l="l" t="t" r="r" b="b"/>
            <a:pathLst>
              <a:path w="181412" h="109327" extrusionOk="0">
                <a:moveTo>
                  <a:pt x="0" y="109327"/>
                </a:moveTo>
                <a:cubicBezTo>
                  <a:pt x="4856" y="105673"/>
                  <a:pt x="17270" y="102369"/>
                  <a:pt x="29134" y="87401"/>
                </a:cubicBezTo>
                <a:cubicBezTo>
                  <a:pt x="40998" y="72434"/>
                  <a:pt x="45803" y="34089"/>
                  <a:pt x="71183" y="19522"/>
                </a:cubicBezTo>
                <a:cubicBezTo>
                  <a:pt x="96563" y="4955"/>
                  <a:pt x="163041" y="3254"/>
                  <a:pt x="18141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9" name="Google Shape;5389;p52"/>
          <p:cNvSpPr/>
          <p:nvPr/>
        </p:nvSpPr>
        <p:spPr>
          <a:xfrm>
            <a:off x="1155225" y="1569325"/>
            <a:ext cx="4077275" cy="1989739"/>
          </a:xfrm>
          <a:custGeom>
            <a:avLst/>
            <a:gdLst/>
            <a:ahLst/>
            <a:cxnLst/>
            <a:rect l="l" t="t" r="r" b="b"/>
            <a:pathLst>
              <a:path w="163091" h="86501" extrusionOk="0">
                <a:moveTo>
                  <a:pt x="0" y="86501"/>
                </a:moveTo>
                <a:cubicBezTo>
                  <a:pt x="4756" y="83748"/>
                  <a:pt x="16920" y="82096"/>
                  <a:pt x="28534" y="69982"/>
                </a:cubicBezTo>
                <a:cubicBezTo>
                  <a:pt x="40148" y="57868"/>
                  <a:pt x="47256" y="25480"/>
                  <a:pt x="69682" y="13816"/>
                </a:cubicBezTo>
                <a:cubicBezTo>
                  <a:pt x="92108" y="2152"/>
                  <a:pt x="147523" y="2303"/>
                  <a:pt x="16309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0" name="Google Shape;5390;p52"/>
          <p:cNvSpPr/>
          <p:nvPr/>
        </p:nvSpPr>
        <p:spPr>
          <a:xfrm>
            <a:off x="1193900" y="2042375"/>
            <a:ext cx="4039700" cy="1501750"/>
          </a:xfrm>
          <a:custGeom>
            <a:avLst/>
            <a:gdLst/>
            <a:ahLst/>
            <a:cxnLst/>
            <a:rect l="l" t="t" r="r" b="b"/>
            <a:pathLst>
              <a:path w="161588" h="60070" extrusionOk="0">
                <a:moveTo>
                  <a:pt x="0" y="60070"/>
                </a:moveTo>
                <a:cubicBezTo>
                  <a:pt x="5356" y="58418"/>
                  <a:pt x="20824" y="59119"/>
                  <a:pt x="32137" y="50159"/>
                </a:cubicBezTo>
                <a:cubicBezTo>
                  <a:pt x="43450" y="41199"/>
                  <a:pt x="46304" y="14668"/>
                  <a:pt x="67879" y="6308"/>
                </a:cubicBezTo>
                <a:cubicBezTo>
                  <a:pt x="89454" y="-2052"/>
                  <a:pt x="145970" y="1051"/>
                  <a:pt x="161588" y="0"/>
                </a:cubicBezTo>
              </a:path>
            </a:pathLst>
          </a:cu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1" name="Google Shape;5391;p52"/>
          <p:cNvSpPr/>
          <p:nvPr/>
        </p:nvSpPr>
        <p:spPr>
          <a:xfrm>
            <a:off x="1201400" y="2571750"/>
            <a:ext cx="4009675" cy="987396"/>
          </a:xfrm>
          <a:custGeom>
            <a:avLst/>
            <a:gdLst/>
            <a:ahLst/>
            <a:cxnLst/>
            <a:rect l="l" t="t" r="r" b="b"/>
            <a:pathLst>
              <a:path w="160387" h="38657" extrusionOk="0">
                <a:moveTo>
                  <a:pt x="0" y="38657"/>
                </a:moveTo>
                <a:cubicBezTo>
                  <a:pt x="6658" y="37556"/>
                  <a:pt x="28434" y="38106"/>
                  <a:pt x="39947" y="32049"/>
                </a:cubicBezTo>
                <a:cubicBezTo>
                  <a:pt x="51461" y="25992"/>
                  <a:pt x="49008" y="7321"/>
                  <a:pt x="69081" y="2315"/>
                </a:cubicBezTo>
                <a:cubicBezTo>
                  <a:pt x="89154" y="-2691"/>
                  <a:pt x="145169" y="2064"/>
                  <a:pt x="160387" y="20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5392" name="Google Shape;5392;p52"/>
          <p:cNvSpPr txBox="1"/>
          <p:nvPr/>
        </p:nvSpPr>
        <p:spPr>
          <a:xfrm>
            <a:off x="5481400" y="675800"/>
            <a:ext cx="1081200" cy="300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Large NN</a:t>
            </a:r>
            <a:endParaRPr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5393" name="Google Shape;5393;p52"/>
          <p:cNvSpPr txBox="1"/>
          <p:nvPr/>
        </p:nvSpPr>
        <p:spPr>
          <a:xfrm>
            <a:off x="5481400" y="1383850"/>
            <a:ext cx="1081200" cy="3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Med NN</a:t>
            </a:r>
            <a:endParaRPr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5394" name="Google Shape;5394;p52"/>
          <p:cNvSpPr txBox="1"/>
          <p:nvPr/>
        </p:nvSpPr>
        <p:spPr>
          <a:xfrm>
            <a:off x="5481400" y="1949225"/>
            <a:ext cx="1081200" cy="3003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Small NN</a:t>
            </a:r>
            <a:endParaRPr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5395" name="Google Shape;5395;p52"/>
          <p:cNvSpPr txBox="1"/>
          <p:nvPr/>
        </p:nvSpPr>
        <p:spPr>
          <a:xfrm>
            <a:off x="5481400" y="2571750"/>
            <a:ext cx="1081200" cy="48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rPr>
              <a:t>SVM,LR etc</a:t>
            </a:r>
            <a:endParaRPr i="1">
              <a:latin typeface="Nanum Gothic" panose="020D0604000000000000" charset="-127"/>
              <a:ea typeface="Nanum Gothic" panose="020D0604000000000000" charset="-127"/>
              <a:cs typeface="Nanum Gothic" panose="020D0604000000000000" charset="-127"/>
              <a:sym typeface="Nanum Gothic" panose="020D0604000000000000" charset="-127"/>
            </a:endParaRPr>
          </a:p>
        </p:txBody>
      </p:sp>
      <p:sp>
        <p:nvSpPr>
          <p:cNvPr id="5396" name="Google Shape;5396;p52"/>
          <p:cNvSpPr txBox="1"/>
          <p:nvPr/>
        </p:nvSpPr>
        <p:spPr>
          <a:xfrm>
            <a:off x="633700" y="1892200"/>
            <a:ext cx="470700" cy="3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η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97" name="Google Shape;5397;p52"/>
          <p:cNvSpPr txBox="1"/>
          <p:nvPr/>
        </p:nvSpPr>
        <p:spPr>
          <a:xfrm>
            <a:off x="3188900" y="3696525"/>
            <a:ext cx="1549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Amount of Data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398" name="Google Shape;5398;p52"/>
          <p:cNvSpPr txBox="1"/>
          <p:nvPr/>
        </p:nvSpPr>
        <p:spPr>
          <a:xfrm>
            <a:off x="2852800" y="42904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Deep learning work?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p53"/>
          <p:cNvSpPr/>
          <p:nvPr/>
        </p:nvSpPr>
        <p:spPr>
          <a:xfrm>
            <a:off x="4485958" y="89999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1</a:t>
            </a:r>
            <a:endParaRPr sz="1200" baseline="-25000"/>
          </a:p>
        </p:txBody>
      </p:sp>
      <p:sp>
        <p:nvSpPr>
          <p:cNvPr id="5404" name="Google Shape;5404;p53"/>
          <p:cNvSpPr/>
          <p:nvPr/>
        </p:nvSpPr>
        <p:spPr>
          <a:xfrm>
            <a:off x="4485958" y="17906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05" name="Google Shape;5405;p53"/>
          <p:cNvSpPr/>
          <p:nvPr/>
        </p:nvSpPr>
        <p:spPr>
          <a:xfrm>
            <a:off x="4485958" y="2681336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06" name="Google Shape;5406;p53"/>
          <p:cNvSpPr txBox="1"/>
          <p:nvPr/>
        </p:nvSpPr>
        <p:spPr>
          <a:xfrm>
            <a:off x="2892936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Input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07" name="Google Shape;5407;p53"/>
          <p:cNvSpPr txBox="1"/>
          <p:nvPr/>
        </p:nvSpPr>
        <p:spPr>
          <a:xfrm>
            <a:off x="4346283" y="313350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Hidden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08" name="Google Shape;5408;p53"/>
          <p:cNvSpPr txBox="1"/>
          <p:nvPr/>
        </p:nvSpPr>
        <p:spPr>
          <a:xfrm>
            <a:off x="5799631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Output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09" name="Google Shape;5409;p53"/>
          <p:cNvSpPr txBox="1"/>
          <p:nvPr/>
        </p:nvSpPr>
        <p:spPr>
          <a:xfrm>
            <a:off x="2486078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 = 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[0]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10" name="Google Shape;5410;p53"/>
          <p:cNvSpPr/>
          <p:nvPr/>
        </p:nvSpPr>
        <p:spPr>
          <a:xfrm>
            <a:off x="4485958" y="3572009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11" name="Google Shape;5411;p53"/>
          <p:cNvSpPr/>
          <p:nvPr/>
        </p:nvSpPr>
        <p:spPr>
          <a:xfrm>
            <a:off x="2900281" y="22558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2" name="Google Shape;5412;p53"/>
          <p:cNvSpPr/>
          <p:nvPr/>
        </p:nvSpPr>
        <p:spPr>
          <a:xfrm>
            <a:off x="2900281" y="252329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3" name="Google Shape;5413;p53"/>
          <p:cNvSpPr/>
          <p:nvPr/>
        </p:nvSpPr>
        <p:spPr>
          <a:xfrm>
            <a:off x="2900281" y="279078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4" name="Google Shape;5414;p53"/>
          <p:cNvSpPr/>
          <p:nvPr/>
        </p:nvSpPr>
        <p:spPr>
          <a:xfrm>
            <a:off x="5952022" y="22808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5415" name="Google Shape;5415;p53"/>
          <p:cNvCxnSpPr>
            <a:stCxn id="5411" idx="6"/>
            <a:endCxn id="5403" idx="2"/>
          </p:cNvCxnSpPr>
          <p:nvPr/>
        </p:nvCxnSpPr>
        <p:spPr>
          <a:xfrm rot="10800000" flipH="1">
            <a:off x="2979781" y="1205806"/>
            <a:ext cx="1506300" cy="10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6" name="Google Shape;5416;p53"/>
          <p:cNvCxnSpPr>
            <a:stCxn id="5412" idx="6"/>
            <a:endCxn id="5403" idx="2"/>
          </p:cNvCxnSpPr>
          <p:nvPr/>
        </p:nvCxnSpPr>
        <p:spPr>
          <a:xfrm rot="10800000" flipH="1">
            <a:off x="2979781" y="1205694"/>
            <a:ext cx="1506300" cy="13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7" name="Google Shape;5417;p53"/>
          <p:cNvCxnSpPr>
            <a:stCxn id="5413" idx="6"/>
            <a:endCxn id="5403" idx="2"/>
          </p:cNvCxnSpPr>
          <p:nvPr/>
        </p:nvCxnSpPr>
        <p:spPr>
          <a:xfrm rot="10800000" flipH="1">
            <a:off x="2979781" y="1205881"/>
            <a:ext cx="1506300" cy="161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8" name="Google Shape;5418;p53"/>
          <p:cNvCxnSpPr>
            <a:stCxn id="5411" idx="6"/>
            <a:endCxn id="5404" idx="2"/>
          </p:cNvCxnSpPr>
          <p:nvPr/>
        </p:nvCxnSpPr>
        <p:spPr>
          <a:xfrm rot="10800000" flipH="1">
            <a:off x="2979781" y="2096506"/>
            <a:ext cx="1506300" cy="1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9" name="Google Shape;5419;p53"/>
          <p:cNvCxnSpPr>
            <a:stCxn id="5411" idx="6"/>
            <a:endCxn id="5405" idx="2"/>
          </p:cNvCxnSpPr>
          <p:nvPr/>
        </p:nvCxnSpPr>
        <p:spPr>
          <a:xfrm>
            <a:off x="2979781" y="2290006"/>
            <a:ext cx="150630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0" name="Google Shape;5420;p53"/>
          <p:cNvCxnSpPr>
            <a:stCxn id="5411" idx="5"/>
            <a:endCxn id="5410" idx="2"/>
          </p:cNvCxnSpPr>
          <p:nvPr/>
        </p:nvCxnSpPr>
        <p:spPr>
          <a:xfrm>
            <a:off x="2968138" y="2314189"/>
            <a:ext cx="1517700" cy="1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1" name="Google Shape;5421;p53"/>
          <p:cNvCxnSpPr>
            <a:stCxn id="5412" idx="6"/>
            <a:endCxn id="5404" idx="2"/>
          </p:cNvCxnSpPr>
          <p:nvPr/>
        </p:nvCxnSpPr>
        <p:spPr>
          <a:xfrm rot="10800000" flipH="1">
            <a:off x="2979781" y="2096394"/>
            <a:ext cx="1506300" cy="4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2" name="Google Shape;5422;p53"/>
          <p:cNvCxnSpPr>
            <a:stCxn id="5412" idx="6"/>
            <a:endCxn id="5405" idx="2"/>
          </p:cNvCxnSpPr>
          <p:nvPr/>
        </p:nvCxnSpPr>
        <p:spPr>
          <a:xfrm>
            <a:off x="2979781" y="2557494"/>
            <a:ext cx="1506300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3" name="Google Shape;5423;p53"/>
          <p:cNvCxnSpPr>
            <a:stCxn id="5412" idx="6"/>
            <a:endCxn id="5410" idx="2"/>
          </p:cNvCxnSpPr>
          <p:nvPr/>
        </p:nvCxnSpPr>
        <p:spPr>
          <a:xfrm>
            <a:off x="2979781" y="2557494"/>
            <a:ext cx="1506300" cy="13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4" name="Google Shape;5424;p53"/>
          <p:cNvCxnSpPr>
            <a:stCxn id="5413" idx="6"/>
            <a:endCxn id="5404" idx="2"/>
          </p:cNvCxnSpPr>
          <p:nvPr/>
        </p:nvCxnSpPr>
        <p:spPr>
          <a:xfrm rot="10800000" flipH="1">
            <a:off x="2979781" y="2096581"/>
            <a:ext cx="1506300" cy="7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5" name="Google Shape;5425;p53"/>
          <p:cNvCxnSpPr>
            <a:stCxn id="5413" idx="6"/>
            <a:endCxn id="5405" idx="2"/>
          </p:cNvCxnSpPr>
          <p:nvPr/>
        </p:nvCxnSpPr>
        <p:spPr>
          <a:xfrm>
            <a:off x="2979781" y="2824981"/>
            <a:ext cx="1506300" cy="1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6" name="Google Shape;5426;p53"/>
          <p:cNvCxnSpPr>
            <a:stCxn id="5413" idx="6"/>
            <a:endCxn id="5410" idx="2"/>
          </p:cNvCxnSpPr>
          <p:nvPr/>
        </p:nvCxnSpPr>
        <p:spPr>
          <a:xfrm>
            <a:off x="2979781" y="2824981"/>
            <a:ext cx="1506300" cy="10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7" name="Google Shape;5427;p53"/>
          <p:cNvCxnSpPr>
            <a:stCxn id="5414" idx="6"/>
            <a:endCxn id="5428" idx="1"/>
          </p:cNvCxnSpPr>
          <p:nvPr/>
        </p:nvCxnSpPr>
        <p:spPr>
          <a:xfrm rot="10800000" flipH="1">
            <a:off x="6490822" y="2557551"/>
            <a:ext cx="6837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9" name="Google Shape;5429;p53"/>
          <p:cNvSpPr txBox="1"/>
          <p:nvPr/>
        </p:nvSpPr>
        <p:spPr>
          <a:xfrm>
            <a:off x="4217647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30" name="Google Shape;5430;p53"/>
          <p:cNvSpPr txBox="1"/>
          <p:nvPr/>
        </p:nvSpPr>
        <p:spPr>
          <a:xfrm>
            <a:off x="6076972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baseline="30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30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31" name="Google Shape;5431;p53"/>
          <p:cNvSpPr/>
          <p:nvPr/>
        </p:nvSpPr>
        <p:spPr>
          <a:xfrm>
            <a:off x="2795108" y="1609101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2" name="Google Shape;5432;p53"/>
          <p:cNvSpPr txBox="1"/>
          <p:nvPr/>
        </p:nvSpPr>
        <p:spPr>
          <a:xfrm>
            <a:off x="2280100" y="237155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433" name="Google Shape;5433;p53"/>
          <p:cNvCxnSpPr>
            <a:stCxn id="5410" idx="6"/>
            <a:endCxn id="5414" idx="2"/>
          </p:cNvCxnSpPr>
          <p:nvPr/>
        </p:nvCxnSpPr>
        <p:spPr>
          <a:xfrm rot="10800000" flipH="1">
            <a:off x="5079058" y="2559659"/>
            <a:ext cx="873000" cy="13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4" name="Google Shape;5434;p53"/>
          <p:cNvCxnSpPr>
            <a:stCxn id="5405" idx="6"/>
            <a:endCxn id="5414" idx="2"/>
          </p:cNvCxnSpPr>
          <p:nvPr/>
        </p:nvCxnSpPr>
        <p:spPr>
          <a:xfrm rot="10800000" flipH="1">
            <a:off x="5079058" y="2559686"/>
            <a:ext cx="873000" cy="42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5" name="Google Shape;5435;p53"/>
          <p:cNvCxnSpPr>
            <a:stCxn id="5404" idx="6"/>
            <a:endCxn id="5414" idx="2"/>
          </p:cNvCxnSpPr>
          <p:nvPr/>
        </p:nvCxnSpPr>
        <p:spPr>
          <a:xfrm>
            <a:off x="5079058" y="2096513"/>
            <a:ext cx="8730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6" name="Google Shape;5436;p53"/>
          <p:cNvCxnSpPr>
            <a:stCxn id="5403" idx="6"/>
            <a:endCxn id="5414" idx="2"/>
          </p:cNvCxnSpPr>
          <p:nvPr/>
        </p:nvCxnSpPr>
        <p:spPr>
          <a:xfrm>
            <a:off x="5079058" y="1205841"/>
            <a:ext cx="873000" cy="13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8" name="Google Shape;5428;p53"/>
          <p:cNvSpPr txBox="1"/>
          <p:nvPr/>
        </p:nvSpPr>
        <p:spPr>
          <a:xfrm>
            <a:off x="7174525" y="236940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 b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Ŷ</a:t>
            </a:r>
            <a:endParaRPr sz="1200" b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37" name="Google Shape;5437;p53"/>
          <p:cNvSpPr txBox="1"/>
          <p:nvPr/>
        </p:nvSpPr>
        <p:spPr>
          <a:xfrm rot="-5400000">
            <a:off x="180150" y="21627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hidden layer neural network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p54"/>
          <p:cNvSpPr/>
          <p:nvPr/>
        </p:nvSpPr>
        <p:spPr>
          <a:xfrm>
            <a:off x="3876358" y="419063"/>
            <a:ext cx="593100" cy="611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43" name="Google Shape;5443;p54"/>
          <p:cNvSpPr/>
          <p:nvPr/>
        </p:nvSpPr>
        <p:spPr>
          <a:xfrm>
            <a:off x="3876358" y="137401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[1]</a:t>
            </a:r>
            <a:r>
              <a:rPr lang="en-GB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44" name="Google Shape;5444;p54"/>
          <p:cNvSpPr txBox="1"/>
          <p:nvPr/>
        </p:nvSpPr>
        <p:spPr>
          <a:xfrm>
            <a:off x="2280176" y="536825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[1]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445" name="Google Shape;5445;p54"/>
          <p:cNvSpPr/>
          <p:nvPr/>
        </p:nvSpPr>
        <p:spPr>
          <a:xfrm>
            <a:off x="5206047" y="9213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</a:rPr>
              <a:t>a</a:t>
            </a:r>
            <a:r>
              <a:rPr lang="en-GB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5446" name="Google Shape;5446;p54"/>
          <p:cNvCxnSpPr>
            <a:stCxn id="5445" idx="6"/>
            <a:endCxn id="5447" idx="1"/>
          </p:cNvCxnSpPr>
          <p:nvPr/>
        </p:nvCxnSpPr>
        <p:spPr>
          <a:xfrm>
            <a:off x="5744847" y="12001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8" name="Google Shape;5448;p54"/>
          <p:cNvCxnSpPr>
            <a:stCxn id="5443" idx="6"/>
            <a:endCxn id="5445" idx="2"/>
          </p:cNvCxnSpPr>
          <p:nvPr/>
        </p:nvCxnSpPr>
        <p:spPr>
          <a:xfrm rot="10800000" flipH="1">
            <a:off x="4469458" y="1200161"/>
            <a:ext cx="736500" cy="4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9" name="Google Shape;5449;p54"/>
          <p:cNvCxnSpPr>
            <a:stCxn id="5442" idx="6"/>
            <a:endCxn id="5445" idx="2"/>
          </p:cNvCxnSpPr>
          <p:nvPr/>
        </p:nvCxnSpPr>
        <p:spPr>
          <a:xfrm>
            <a:off x="4469458" y="724913"/>
            <a:ext cx="736500" cy="4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0" name="Google Shape;5450;p54"/>
          <p:cNvSpPr txBox="1"/>
          <p:nvPr/>
        </p:nvSpPr>
        <p:spPr>
          <a:xfrm>
            <a:off x="2280176" y="1491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[2]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451" name="Google Shape;5451;p54"/>
          <p:cNvCxnSpPr>
            <a:stCxn id="5444" idx="3"/>
            <a:endCxn id="5442" idx="2"/>
          </p:cNvCxnSpPr>
          <p:nvPr/>
        </p:nvCxnSpPr>
        <p:spPr>
          <a:xfrm>
            <a:off x="2818976" y="724925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2" name="Google Shape;5452;p54"/>
          <p:cNvCxnSpPr>
            <a:stCxn id="5450" idx="3"/>
            <a:endCxn id="5443" idx="2"/>
          </p:cNvCxnSpPr>
          <p:nvPr/>
        </p:nvCxnSpPr>
        <p:spPr>
          <a:xfrm>
            <a:off x="2818976" y="1679850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3" name="Google Shape;5453;p54"/>
          <p:cNvCxnSpPr>
            <a:stCxn id="5444" idx="3"/>
            <a:endCxn id="5443" idx="2"/>
          </p:cNvCxnSpPr>
          <p:nvPr/>
        </p:nvCxnSpPr>
        <p:spPr>
          <a:xfrm>
            <a:off x="2818976" y="724925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4" name="Google Shape;5454;p54"/>
          <p:cNvCxnSpPr>
            <a:stCxn id="5450" idx="3"/>
            <a:endCxn id="5442" idx="2"/>
          </p:cNvCxnSpPr>
          <p:nvPr/>
        </p:nvCxnSpPr>
        <p:spPr>
          <a:xfrm rot="10800000" flipH="1">
            <a:off x="2818976" y="724950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455" name="Google Shape;5455;p54"/>
          <p:cNvGrpSpPr/>
          <p:nvPr/>
        </p:nvGrpSpPr>
        <p:grpSpPr>
          <a:xfrm>
            <a:off x="1283000" y="2571753"/>
            <a:ext cx="6225127" cy="1733100"/>
            <a:chOff x="1283000" y="2571753"/>
            <a:chExt cx="6225127" cy="1733100"/>
          </a:xfrm>
        </p:grpSpPr>
        <p:sp>
          <p:nvSpPr>
            <p:cNvPr id="5456" name="Google Shape;5456;p54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57" name="Google Shape;5457;p54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58" name="Google Shape;5458;p54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59" name="Google Shape;5459;p54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0" name="Google Shape;5460;p54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1" name="Google Shape;5461;p54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2" name="Google Shape;5462;p54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3" name="Google Shape;5463;p54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4" name="Google Shape;5464;p54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5" name="Google Shape;5465;p54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6" name="Google Shape;5466;p54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7" name="Google Shape;5467;p54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8" name="Google Shape;5468;p54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69" name="Google Shape;5469;p54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470" name="Google Shape;5470;p54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5471" name="Google Shape;5471;p54"/>
            <p:cNvCxnSpPr>
              <a:stCxn id="5456" idx="6"/>
              <a:endCxn id="5459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2" name="Google Shape;5472;p54"/>
            <p:cNvCxnSpPr>
              <a:stCxn id="5456" idx="6"/>
              <a:endCxn id="5460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3" name="Google Shape;5473;p54"/>
            <p:cNvCxnSpPr>
              <a:endCxn id="5461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4" name="Google Shape;5474;p54"/>
            <p:cNvCxnSpPr>
              <a:stCxn id="5457" idx="6"/>
              <a:endCxn id="5459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5" name="Google Shape;5475;p54"/>
            <p:cNvCxnSpPr>
              <a:stCxn id="5457" idx="6"/>
              <a:endCxn id="5460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6" name="Google Shape;5476;p54"/>
            <p:cNvCxnSpPr>
              <a:stCxn id="5457" idx="6"/>
              <a:endCxn id="5461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7" name="Google Shape;5477;p54"/>
            <p:cNvCxnSpPr>
              <a:stCxn id="5458" idx="6"/>
              <a:endCxn id="5459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8" name="Google Shape;5478;p54"/>
            <p:cNvCxnSpPr>
              <a:stCxn id="5458" idx="6"/>
              <a:endCxn id="5460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79" name="Google Shape;5479;p54"/>
            <p:cNvCxnSpPr>
              <a:stCxn id="5458" idx="6"/>
              <a:endCxn id="5461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0" name="Google Shape;5480;p54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1" name="Google Shape;5481;p54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2" name="Google Shape;5482;p54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3" name="Google Shape;5483;p54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4" name="Google Shape;5484;p54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5" name="Google Shape;5485;p54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6" name="Google Shape;5486;p54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7" name="Google Shape;5487;p54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8" name="Google Shape;5488;p54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9" name="Google Shape;5489;p54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0" name="Google Shape;5490;p54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1" name="Google Shape;5491;p54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2" name="Google Shape;5492;p54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3" name="Google Shape;5493;p54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4" name="Google Shape;5494;p54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5" name="Google Shape;5495;p54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6" name="Google Shape;5496;p54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7" name="Google Shape;5497;p54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8" name="Google Shape;5498;p54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99" name="Google Shape;5499;p54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0" name="Google Shape;5500;p54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1" name="Google Shape;5501;p54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2" name="Google Shape;5502;p54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3" name="Google Shape;5503;p54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4" name="Google Shape;5504;p54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5" name="Google Shape;5505;p54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6" name="Google Shape;5506;p54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7" name="Google Shape;5507;p54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8" name="Google Shape;5508;p54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9" name="Google Shape;5509;p54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0" name="Google Shape;5510;p54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1" name="Google Shape;5511;p54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2" name="Google Shape;5512;p54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3" name="Google Shape;5513;p54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4" name="Google Shape;5514;p54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5" name="Google Shape;5515;p54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516" name="Google Shape;5516;p54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5517" name="Google Shape;5517;p54"/>
            <p:cNvCxnSpPr>
              <a:stCxn id="5468" idx="6"/>
              <a:endCxn id="5516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8" name="Google Shape;5518;p54"/>
            <p:cNvCxnSpPr>
              <a:stCxn id="5469" idx="6"/>
              <a:endCxn id="5516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9" name="Google Shape;5519;p54"/>
            <p:cNvCxnSpPr>
              <a:stCxn id="5470" idx="6"/>
              <a:endCxn id="5516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20" name="Google Shape;5520;p54"/>
            <p:cNvCxnSpPr>
              <a:stCxn id="5516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521" name="Google Shape;5521;p54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522" name="Google Shape;5522;p54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[3]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523" name="Google Shape;5523;p54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5524" name="Google Shape;5524;p54"/>
          <p:cNvSpPr txBox="1"/>
          <p:nvPr/>
        </p:nvSpPr>
        <p:spPr>
          <a:xfrm>
            <a:off x="2711850" y="46359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templates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" name="Google Shape;5529;p55"/>
          <p:cNvGrpSpPr/>
          <p:nvPr/>
        </p:nvGrpSpPr>
        <p:grpSpPr>
          <a:xfrm>
            <a:off x="1949500" y="786025"/>
            <a:ext cx="5590500" cy="378900"/>
            <a:chOff x="954475" y="734775"/>
            <a:chExt cx="5590500" cy="378900"/>
          </a:xfrm>
        </p:grpSpPr>
        <p:sp>
          <p:nvSpPr>
            <p:cNvPr id="5530" name="Google Shape;5530;p55"/>
            <p:cNvSpPr/>
            <p:nvPr/>
          </p:nvSpPr>
          <p:spPr>
            <a:xfrm>
              <a:off x="954475" y="734775"/>
              <a:ext cx="3522300" cy="378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Train</a:t>
              </a:r>
              <a:endParaRPr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531" name="Google Shape;5531;p55"/>
            <p:cNvSpPr/>
            <p:nvPr/>
          </p:nvSpPr>
          <p:spPr>
            <a:xfrm>
              <a:off x="4476775" y="734775"/>
              <a:ext cx="1287900" cy="378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Valid</a:t>
              </a:r>
              <a:endParaRPr>
                <a:solidFill>
                  <a:schemeClr val="dk1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532" name="Google Shape;5532;p55"/>
            <p:cNvSpPr/>
            <p:nvPr/>
          </p:nvSpPr>
          <p:spPr>
            <a:xfrm>
              <a:off x="5764675" y="734775"/>
              <a:ext cx="780300" cy="3789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Test</a:t>
              </a:r>
            </a:p>
          </p:txBody>
        </p:sp>
      </p:grpSp>
      <p:grpSp>
        <p:nvGrpSpPr>
          <p:cNvPr id="5533" name="Google Shape;5533;p55"/>
          <p:cNvGrpSpPr/>
          <p:nvPr/>
        </p:nvGrpSpPr>
        <p:grpSpPr>
          <a:xfrm>
            <a:off x="27550" y="2048825"/>
            <a:ext cx="2929595" cy="2543725"/>
            <a:chOff x="27550" y="1439225"/>
            <a:chExt cx="2929595" cy="2543725"/>
          </a:xfrm>
        </p:grpSpPr>
        <p:cxnSp>
          <p:nvCxnSpPr>
            <p:cNvPr id="5534" name="Google Shape;5534;p55"/>
            <p:cNvCxnSpPr/>
            <p:nvPr/>
          </p:nvCxnSpPr>
          <p:spPr>
            <a:xfrm rot="10800000">
              <a:off x="2139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535" name="Google Shape;5535;p55"/>
            <p:cNvSpPr/>
            <p:nvPr/>
          </p:nvSpPr>
          <p:spPr>
            <a:xfrm>
              <a:off x="7445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55"/>
            <p:cNvSpPr/>
            <p:nvPr/>
          </p:nvSpPr>
          <p:spPr>
            <a:xfrm>
              <a:off x="9583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55"/>
            <p:cNvSpPr/>
            <p:nvPr/>
          </p:nvSpPr>
          <p:spPr>
            <a:xfrm>
              <a:off x="10959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55"/>
            <p:cNvSpPr/>
            <p:nvPr/>
          </p:nvSpPr>
          <p:spPr>
            <a:xfrm>
              <a:off x="9893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55"/>
            <p:cNvSpPr/>
            <p:nvPr/>
          </p:nvSpPr>
          <p:spPr>
            <a:xfrm>
              <a:off x="9738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55"/>
            <p:cNvSpPr/>
            <p:nvPr/>
          </p:nvSpPr>
          <p:spPr>
            <a:xfrm>
              <a:off x="6253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55"/>
            <p:cNvSpPr/>
            <p:nvPr/>
          </p:nvSpPr>
          <p:spPr>
            <a:xfrm>
              <a:off x="7170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55"/>
            <p:cNvSpPr/>
            <p:nvPr/>
          </p:nvSpPr>
          <p:spPr>
            <a:xfrm>
              <a:off x="4877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55"/>
            <p:cNvSpPr txBox="1"/>
            <p:nvPr/>
          </p:nvSpPr>
          <p:spPr>
            <a:xfrm>
              <a:off x="23516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544" name="Google Shape;5544;p55"/>
            <p:cNvSpPr txBox="1"/>
            <p:nvPr/>
          </p:nvSpPr>
          <p:spPr>
            <a:xfrm rot="-5400000">
              <a:off x="-81800" y="16398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5545" name="Google Shape;5545;p55"/>
            <p:cNvCxnSpPr/>
            <p:nvPr/>
          </p:nvCxnSpPr>
          <p:spPr>
            <a:xfrm rot="10800000">
              <a:off x="367075" y="1888775"/>
              <a:ext cx="2027100" cy="17250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546" name="Google Shape;5546;p55"/>
            <p:cNvCxnSpPr/>
            <p:nvPr/>
          </p:nvCxnSpPr>
          <p:spPr>
            <a:xfrm rot="10800000" flipH="1">
              <a:off x="2980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547" name="Google Shape;5547;p55"/>
            <p:cNvSpPr/>
            <p:nvPr/>
          </p:nvSpPr>
          <p:spPr>
            <a:xfrm>
              <a:off x="11417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55"/>
            <p:cNvSpPr/>
            <p:nvPr/>
          </p:nvSpPr>
          <p:spPr>
            <a:xfrm>
              <a:off x="12785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55"/>
            <p:cNvSpPr/>
            <p:nvPr/>
          </p:nvSpPr>
          <p:spPr>
            <a:xfrm>
              <a:off x="7163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55"/>
            <p:cNvSpPr/>
            <p:nvPr/>
          </p:nvSpPr>
          <p:spPr>
            <a:xfrm>
              <a:off x="9301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55"/>
            <p:cNvSpPr/>
            <p:nvPr/>
          </p:nvSpPr>
          <p:spPr>
            <a:xfrm>
              <a:off x="10218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55"/>
            <p:cNvSpPr/>
            <p:nvPr/>
          </p:nvSpPr>
          <p:spPr>
            <a:xfrm>
              <a:off x="10211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55"/>
            <p:cNvSpPr/>
            <p:nvPr/>
          </p:nvSpPr>
          <p:spPr>
            <a:xfrm>
              <a:off x="1311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55"/>
            <p:cNvSpPr/>
            <p:nvPr/>
          </p:nvSpPr>
          <p:spPr>
            <a:xfrm>
              <a:off x="1402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55"/>
            <p:cNvSpPr/>
            <p:nvPr/>
          </p:nvSpPr>
          <p:spPr>
            <a:xfrm>
              <a:off x="1402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55"/>
            <p:cNvSpPr/>
            <p:nvPr/>
          </p:nvSpPr>
          <p:spPr>
            <a:xfrm>
              <a:off x="12349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55"/>
            <p:cNvSpPr/>
            <p:nvPr/>
          </p:nvSpPr>
          <p:spPr>
            <a:xfrm>
              <a:off x="13259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55"/>
            <p:cNvSpPr/>
            <p:nvPr/>
          </p:nvSpPr>
          <p:spPr>
            <a:xfrm>
              <a:off x="1006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55"/>
            <p:cNvSpPr/>
            <p:nvPr/>
          </p:nvSpPr>
          <p:spPr>
            <a:xfrm>
              <a:off x="777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55"/>
            <p:cNvSpPr/>
            <p:nvPr/>
          </p:nvSpPr>
          <p:spPr>
            <a:xfrm>
              <a:off x="869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55"/>
            <p:cNvSpPr/>
            <p:nvPr/>
          </p:nvSpPr>
          <p:spPr>
            <a:xfrm>
              <a:off x="6690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55"/>
            <p:cNvSpPr/>
            <p:nvPr/>
          </p:nvSpPr>
          <p:spPr>
            <a:xfrm>
              <a:off x="7015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55"/>
            <p:cNvSpPr/>
            <p:nvPr/>
          </p:nvSpPr>
          <p:spPr>
            <a:xfrm>
              <a:off x="7925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55"/>
            <p:cNvSpPr/>
            <p:nvPr/>
          </p:nvSpPr>
          <p:spPr>
            <a:xfrm>
              <a:off x="8694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55"/>
            <p:cNvSpPr/>
            <p:nvPr/>
          </p:nvSpPr>
          <p:spPr>
            <a:xfrm>
              <a:off x="20124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55"/>
            <p:cNvSpPr/>
            <p:nvPr/>
          </p:nvSpPr>
          <p:spPr>
            <a:xfrm>
              <a:off x="1783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55"/>
            <p:cNvSpPr/>
            <p:nvPr/>
          </p:nvSpPr>
          <p:spPr>
            <a:xfrm>
              <a:off x="16159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55"/>
            <p:cNvSpPr/>
            <p:nvPr/>
          </p:nvSpPr>
          <p:spPr>
            <a:xfrm>
              <a:off x="17838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55"/>
            <p:cNvSpPr/>
            <p:nvPr/>
          </p:nvSpPr>
          <p:spPr>
            <a:xfrm>
              <a:off x="15397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55"/>
            <p:cNvSpPr/>
            <p:nvPr/>
          </p:nvSpPr>
          <p:spPr>
            <a:xfrm>
              <a:off x="17076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55"/>
            <p:cNvSpPr/>
            <p:nvPr/>
          </p:nvSpPr>
          <p:spPr>
            <a:xfrm>
              <a:off x="16159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55"/>
            <p:cNvSpPr/>
            <p:nvPr/>
          </p:nvSpPr>
          <p:spPr>
            <a:xfrm>
              <a:off x="17076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55"/>
            <p:cNvSpPr/>
            <p:nvPr/>
          </p:nvSpPr>
          <p:spPr>
            <a:xfrm>
              <a:off x="12941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55"/>
            <p:cNvSpPr/>
            <p:nvPr/>
          </p:nvSpPr>
          <p:spPr>
            <a:xfrm>
              <a:off x="15071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55"/>
            <p:cNvSpPr/>
            <p:nvPr/>
          </p:nvSpPr>
          <p:spPr>
            <a:xfrm>
              <a:off x="15072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55"/>
            <p:cNvSpPr/>
            <p:nvPr/>
          </p:nvSpPr>
          <p:spPr>
            <a:xfrm>
              <a:off x="14783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55"/>
            <p:cNvSpPr/>
            <p:nvPr/>
          </p:nvSpPr>
          <p:spPr>
            <a:xfrm>
              <a:off x="14028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55"/>
            <p:cNvSpPr/>
            <p:nvPr/>
          </p:nvSpPr>
          <p:spPr>
            <a:xfrm>
              <a:off x="10825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55"/>
            <p:cNvSpPr/>
            <p:nvPr/>
          </p:nvSpPr>
          <p:spPr>
            <a:xfrm>
              <a:off x="11742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55"/>
            <p:cNvSpPr/>
            <p:nvPr/>
          </p:nvSpPr>
          <p:spPr>
            <a:xfrm>
              <a:off x="1692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55"/>
            <p:cNvSpPr/>
            <p:nvPr/>
          </p:nvSpPr>
          <p:spPr>
            <a:xfrm>
              <a:off x="1463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55"/>
            <p:cNvSpPr/>
            <p:nvPr/>
          </p:nvSpPr>
          <p:spPr>
            <a:xfrm>
              <a:off x="11587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55"/>
            <p:cNvSpPr/>
            <p:nvPr/>
          </p:nvSpPr>
          <p:spPr>
            <a:xfrm>
              <a:off x="13266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55"/>
            <p:cNvSpPr/>
            <p:nvPr/>
          </p:nvSpPr>
          <p:spPr>
            <a:xfrm>
              <a:off x="11587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55"/>
            <p:cNvSpPr/>
            <p:nvPr/>
          </p:nvSpPr>
          <p:spPr>
            <a:xfrm>
              <a:off x="19207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55"/>
            <p:cNvSpPr/>
            <p:nvPr/>
          </p:nvSpPr>
          <p:spPr>
            <a:xfrm>
              <a:off x="1539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55"/>
            <p:cNvSpPr/>
            <p:nvPr/>
          </p:nvSpPr>
          <p:spPr>
            <a:xfrm>
              <a:off x="1631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55"/>
            <p:cNvSpPr/>
            <p:nvPr/>
          </p:nvSpPr>
          <p:spPr>
            <a:xfrm>
              <a:off x="8207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55"/>
            <p:cNvSpPr/>
            <p:nvPr/>
          </p:nvSpPr>
          <p:spPr>
            <a:xfrm>
              <a:off x="6253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55"/>
            <p:cNvSpPr/>
            <p:nvPr/>
          </p:nvSpPr>
          <p:spPr>
            <a:xfrm>
              <a:off x="8694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55"/>
            <p:cNvSpPr/>
            <p:nvPr/>
          </p:nvSpPr>
          <p:spPr>
            <a:xfrm>
              <a:off x="8687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55"/>
            <p:cNvSpPr/>
            <p:nvPr/>
          </p:nvSpPr>
          <p:spPr>
            <a:xfrm>
              <a:off x="11742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3" name="Google Shape;5593;p55"/>
          <p:cNvGrpSpPr/>
          <p:nvPr/>
        </p:nvGrpSpPr>
        <p:grpSpPr>
          <a:xfrm>
            <a:off x="3075550" y="2048825"/>
            <a:ext cx="2929595" cy="2543725"/>
            <a:chOff x="2846950" y="1439225"/>
            <a:chExt cx="2929595" cy="2543725"/>
          </a:xfrm>
        </p:grpSpPr>
        <p:cxnSp>
          <p:nvCxnSpPr>
            <p:cNvPr id="5594" name="Google Shape;5594;p55"/>
            <p:cNvCxnSpPr/>
            <p:nvPr/>
          </p:nvCxnSpPr>
          <p:spPr>
            <a:xfrm rot="10800000">
              <a:off x="30333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595" name="Google Shape;5595;p55"/>
            <p:cNvSpPr/>
            <p:nvPr/>
          </p:nvSpPr>
          <p:spPr>
            <a:xfrm>
              <a:off x="35639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55"/>
            <p:cNvSpPr/>
            <p:nvPr/>
          </p:nvSpPr>
          <p:spPr>
            <a:xfrm>
              <a:off x="37777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55"/>
            <p:cNvSpPr/>
            <p:nvPr/>
          </p:nvSpPr>
          <p:spPr>
            <a:xfrm>
              <a:off x="39153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55"/>
            <p:cNvSpPr/>
            <p:nvPr/>
          </p:nvSpPr>
          <p:spPr>
            <a:xfrm>
              <a:off x="38087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55"/>
            <p:cNvSpPr/>
            <p:nvPr/>
          </p:nvSpPr>
          <p:spPr>
            <a:xfrm>
              <a:off x="37932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55"/>
            <p:cNvSpPr/>
            <p:nvPr/>
          </p:nvSpPr>
          <p:spPr>
            <a:xfrm>
              <a:off x="34447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55"/>
            <p:cNvSpPr/>
            <p:nvPr/>
          </p:nvSpPr>
          <p:spPr>
            <a:xfrm>
              <a:off x="35364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55"/>
            <p:cNvSpPr/>
            <p:nvPr/>
          </p:nvSpPr>
          <p:spPr>
            <a:xfrm>
              <a:off x="33071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55"/>
            <p:cNvSpPr txBox="1"/>
            <p:nvPr/>
          </p:nvSpPr>
          <p:spPr>
            <a:xfrm>
              <a:off x="51710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604" name="Google Shape;5604;p55"/>
            <p:cNvSpPr txBox="1"/>
            <p:nvPr/>
          </p:nvSpPr>
          <p:spPr>
            <a:xfrm rot="-5400000">
              <a:off x="27376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5605" name="Google Shape;5605;p55"/>
            <p:cNvCxnSpPr/>
            <p:nvPr/>
          </p:nvCxnSpPr>
          <p:spPr>
            <a:xfrm rot="10800000" flipH="1">
              <a:off x="31174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06" name="Google Shape;5606;p55"/>
            <p:cNvSpPr/>
            <p:nvPr/>
          </p:nvSpPr>
          <p:spPr>
            <a:xfrm>
              <a:off x="39611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55"/>
            <p:cNvSpPr/>
            <p:nvPr/>
          </p:nvSpPr>
          <p:spPr>
            <a:xfrm>
              <a:off x="40979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55"/>
            <p:cNvSpPr/>
            <p:nvPr/>
          </p:nvSpPr>
          <p:spPr>
            <a:xfrm>
              <a:off x="35357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55"/>
            <p:cNvSpPr/>
            <p:nvPr/>
          </p:nvSpPr>
          <p:spPr>
            <a:xfrm>
              <a:off x="37495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55"/>
            <p:cNvSpPr/>
            <p:nvPr/>
          </p:nvSpPr>
          <p:spPr>
            <a:xfrm>
              <a:off x="38412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55"/>
            <p:cNvSpPr/>
            <p:nvPr/>
          </p:nvSpPr>
          <p:spPr>
            <a:xfrm>
              <a:off x="38405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55"/>
            <p:cNvSpPr/>
            <p:nvPr/>
          </p:nvSpPr>
          <p:spPr>
            <a:xfrm>
              <a:off x="41305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55"/>
            <p:cNvSpPr/>
            <p:nvPr/>
          </p:nvSpPr>
          <p:spPr>
            <a:xfrm>
              <a:off x="42222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55"/>
            <p:cNvSpPr/>
            <p:nvPr/>
          </p:nvSpPr>
          <p:spPr>
            <a:xfrm>
              <a:off x="42215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55"/>
            <p:cNvSpPr/>
            <p:nvPr/>
          </p:nvSpPr>
          <p:spPr>
            <a:xfrm>
              <a:off x="4054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55"/>
            <p:cNvSpPr/>
            <p:nvPr/>
          </p:nvSpPr>
          <p:spPr>
            <a:xfrm>
              <a:off x="41453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55"/>
            <p:cNvSpPr/>
            <p:nvPr/>
          </p:nvSpPr>
          <p:spPr>
            <a:xfrm>
              <a:off x="3825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55"/>
            <p:cNvSpPr/>
            <p:nvPr/>
          </p:nvSpPr>
          <p:spPr>
            <a:xfrm>
              <a:off x="3597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55"/>
            <p:cNvSpPr/>
            <p:nvPr/>
          </p:nvSpPr>
          <p:spPr>
            <a:xfrm>
              <a:off x="3688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55"/>
            <p:cNvSpPr/>
            <p:nvPr/>
          </p:nvSpPr>
          <p:spPr>
            <a:xfrm>
              <a:off x="34884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55"/>
            <p:cNvSpPr/>
            <p:nvPr/>
          </p:nvSpPr>
          <p:spPr>
            <a:xfrm>
              <a:off x="35209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55"/>
            <p:cNvSpPr/>
            <p:nvPr/>
          </p:nvSpPr>
          <p:spPr>
            <a:xfrm>
              <a:off x="36119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55"/>
            <p:cNvSpPr/>
            <p:nvPr/>
          </p:nvSpPr>
          <p:spPr>
            <a:xfrm>
              <a:off x="36888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55"/>
            <p:cNvSpPr/>
            <p:nvPr/>
          </p:nvSpPr>
          <p:spPr>
            <a:xfrm>
              <a:off x="4831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55"/>
            <p:cNvSpPr/>
            <p:nvPr/>
          </p:nvSpPr>
          <p:spPr>
            <a:xfrm>
              <a:off x="4603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55"/>
            <p:cNvSpPr/>
            <p:nvPr/>
          </p:nvSpPr>
          <p:spPr>
            <a:xfrm>
              <a:off x="44353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55"/>
            <p:cNvSpPr/>
            <p:nvPr/>
          </p:nvSpPr>
          <p:spPr>
            <a:xfrm>
              <a:off x="46032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55"/>
            <p:cNvSpPr/>
            <p:nvPr/>
          </p:nvSpPr>
          <p:spPr>
            <a:xfrm>
              <a:off x="43591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55"/>
            <p:cNvSpPr/>
            <p:nvPr/>
          </p:nvSpPr>
          <p:spPr>
            <a:xfrm>
              <a:off x="45270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55"/>
            <p:cNvSpPr/>
            <p:nvPr/>
          </p:nvSpPr>
          <p:spPr>
            <a:xfrm>
              <a:off x="44353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55"/>
            <p:cNvSpPr/>
            <p:nvPr/>
          </p:nvSpPr>
          <p:spPr>
            <a:xfrm>
              <a:off x="45270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55"/>
            <p:cNvSpPr/>
            <p:nvPr/>
          </p:nvSpPr>
          <p:spPr>
            <a:xfrm>
              <a:off x="41135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55"/>
            <p:cNvSpPr/>
            <p:nvPr/>
          </p:nvSpPr>
          <p:spPr>
            <a:xfrm>
              <a:off x="43265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55"/>
            <p:cNvSpPr/>
            <p:nvPr/>
          </p:nvSpPr>
          <p:spPr>
            <a:xfrm>
              <a:off x="43266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55"/>
            <p:cNvSpPr/>
            <p:nvPr/>
          </p:nvSpPr>
          <p:spPr>
            <a:xfrm>
              <a:off x="42977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55"/>
            <p:cNvSpPr/>
            <p:nvPr/>
          </p:nvSpPr>
          <p:spPr>
            <a:xfrm>
              <a:off x="42222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55"/>
            <p:cNvSpPr/>
            <p:nvPr/>
          </p:nvSpPr>
          <p:spPr>
            <a:xfrm>
              <a:off x="39019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55"/>
            <p:cNvSpPr/>
            <p:nvPr/>
          </p:nvSpPr>
          <p:spPr>
            <a:xfrm>
              <a:off x="39936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55"/>
            <p:cNvSpPr/>
            <p:nvPr/>
          </p:nvSpPr>
          <p:spPr>
            <a:xfrm>
              <a:off x="4511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55"/>
            <p:cNvSpPr/>
            <p:nvPr/>
          </p:nvSpPr>
          <p:spPr>
            <a:xfrm>
              <a:off x="4282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55"/>
            <p:cNvSpPr/>
            <p:nvPr/>
          </p:nvSpPr>
          <p:spPr>
            <a:xfrm>
              <a:off x="39781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55"/>
            <p:cNvSpPr/>
            <p:nvPr/>
          </p:nvSpPr>
          <p:spPr>
            <a:xfrm>
              <a:off x="39781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55"/>
            <p:cNvSpPr/>
            <p:nvPr/>
          </p:nvSpPr>
          <p:spPr>
            <a:xfrm>
              <a:off x="4740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55"/>
            <p:cNvSpPr/>
            <p:nvPr/>
          </p:nvSpPr>
          <p:spPr>
            <a:xfrm>
              <a:off x="4359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55"/>
            <p:cNvSpPr/>
            <p:nvPr/>
          </p:nvSpPr>
          <p:spPr>
            <a:xfrm>
              <a:off x="4450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55"/>
            <p:cNvSpPr/>
            <p:nvPr/>
          </p:nvSpPr>
          <p:spPr>
            <a:xfrm>
              <a:off x="36401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55"/>
            <p:cNvSpPr/>
            <p:nvPr/>
          </p:nvSpPr>
          <p:spPr>
            <a:xfrm>
              <a:off x="34447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55"/>
            <p:cNvSpPr/>
            <p:nvPr/>
          </p:nvSpPr>
          <p:spPr>
            <a:xfrm>
              <a:off x="36888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55"/>
            <p:cNvSpPr/>
            <p:nvPr/>
          </p:nvSpPr>
          <p:spPr>
            <a:xfrm>
              <a:off x="36881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50" name="Google Shape;5650;p55"/>
            <p:cNvCxnSpPr/>
            <p:nvPr/>
          </p:nvCxnSpPr>
          <p:spPr>
            <a:xfrm>
              <a:off x="3181550" y="2143750"/>
              <a:ext cx="1908900" cy="1227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5651" name="Google Shape;5651;p55"/>
            <p:cNvSpPr/>
            <p:nvPr/>
          </p:nvSpPr>
          <p:spPr>
            <a:xfrm>
              <a:off x="39936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2" name="Google Shape;5652;p55"/>
          <p:cNvGrpSpPr/>
          <p:nvPr/>
        </p:nvGrpSpPr>
        <p:grpSpPr>
          <a:xfrm>
            <a:off x="6123550" y="2048825"/>
            <a:ext cx="2929595" cy="2543725"/>
            <a:chOff x="5666350" y="1439225"/>
            <a:chExt cx="2929595" cy="2543725"/>
          </a:xfrm>
        </p:grpSpPr>
        <p:cxnSp>
          <p:nvCxnSpPr>
            <p:cNvPr id="5653" name="Google Shape;5653;p55"/>
            <p:cNvCxnSpPr/>
            <p:nvPr/>
          </p:nvCxnSpPr>
          <p:spPr>
            <a:xfrm rot="10800000">
              <a:off x="58527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654" name="Google Shape;5654;p55"/>
            <p:cNvSpPr/>
            <p:nvPr/>
          </p:nvSpPr>
          <p:spPr>
            <a:xfrm>
              <a:off x="63833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55"/>
            <p:cNvSpPr/>
            <p:nvPr/>
          </p:nvSpPr>
          <p:spPr>
            <a:xfrm>
              <a:off x="65971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55"/>
            <p:cNvSpPr/>
            <p:nvPr/>
          </p:nvSpPr>
          <p:spPr>
            <a:xfrm>
              <a:off x="67347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55"/>
            <p:cNvSpPr/>
            <p:nvPr/>
          </p:nvSpPr>
          <p:spPr>
            <a:xfrm>
              <a:off x="66281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55"/>
            <p:cNvSpPr/>
            <p:nvPr/>
          </p:nvSpPr>
          <p:spPr>
            <a:xfrm>
              <a:off x="66126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55"/>
            <p:cNvSpPr/>
            <p:nvPr/>
          </p:nvSpPr>
          <p:spPr>
            <a:xfrm>
              <a:off x="6264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55"/>
            <p:cNvSpPr/>
            <p:nvPr/>
          </p:nvSpPr>
          <p:spPr>
            <a:xfrm>
              <a:off x="6355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55"/>
            <p:cNvSpPr/>
            <p:nvPr/>
          </p:nvSpPr>
          <p:spPr>
            <a:xfrm>
              <a:off x="61265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55"/>
            <p:cNvSpPr txBox="1"/>
            <p:nvPr/>
          </p:nvSpPr>
          <p:spPr>
            <a:xfrm>
              <a:off x="79904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x1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663" name="Google Shape;5663;p55"/>
            <p:cNvSpPr txBox="1"/>
            <p:nvPr/>
          </p:nvSpPr>
          <p:spPr>
            <a:xfrm rot="-5400000">
              <a:off x="55570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x2</a:t>
              </a:r>
              <a:endParaRPr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5664" name="Google Shape;5664;p55"/>
            <p:cNvCxnSpPr/>
            <p:nvPr/>
          </p:nvCxnSpPr>
          <p:spPr>
            <a:xfrm rot="10800000" flipH="1">
              <a:off x="59368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65" name="Google Shape;5665;p55"/>
            <p:cNvSpPr/>
            <p:nvPr/>
          </p:nvSpPr>
          <p:spPr>
            <a:xfrm>
              <a:off x="67805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55"/>
            <p:cNvSpPr/>
            <p:nvPr/>
          </p:nvSpPr>
          <p:spPr>
            <a:xfrm>
              <a:off x="69173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55"/>
            <p:cNvSpPr/>
            <p:nvPr/>
          </p:nvSpPr>
          <p:spPr>
            <a:xfrm>
              <a:off x="6355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55"/>
            <p:cNvSpPr/>
            <p:nvPr/>
          </p:nvSpPr>
          <p:spPr>
            <a:xfrm>
              <a:off x="65689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55"/>
            <p:cNvSpPr/>
            <p:nvPr/>
          </p:nvSpPr>
          <p:spPr>
            <a:xfrm>
              <a:off x="66606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55"/>
            <p:cNvSpPr/>
            <p:nvPr/>
          </p:nvSpPr>
          <p:spPr>
            <a:xfrm>
              <a:off x="66599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55"/>
            <p:cNvSpPr/>
            <p:nvPr/>
          </p:nvSpPr>
          <p:spPr>
            <a:xfrm>
              <a:off x="69499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55"/>
            <p:cNvSpPr/>
            <p:nvPr/>
          </p:nvSpPr>
          <p:spPr>
            <a:xfrm>
              <a:off x="70416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55"/>
            <p:cNvSpPr/>
            <p:nvPr/>
          </p:nvSpPr>
          <p:spPr>
            <a:xfrm>
              <a:off x="70409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55"/>
            <p:cNvSpPr/>
            <p:nvPr/>
          </p:nvSpPr>
          <p:spPr>
            <a:xfrm>
              <a:off x="6873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55"/>
            <p:cNvSpPr/>
            <p:nvPr/>
          </p:nvSpPr>
          <p:spPr>
            <a:xfrm>
              <a:off x="69647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55"/>
            <p:cNvSpPr/>
            <p:nvPr/>
          </p:nvSpPr>
          <p:spPr>
            <a:xfrm>
              <a:off x="66451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55"/>
            <p:cNvSpPr/>
            <p:nvPr/>
          </p:nvSpPr>
          <p:spPr>
            <a:xfrm>
              <a:off x="6416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55"/>
            <p:cNvSpPr/>
            <p:nvPr/>
          </p:nvSpPr>
          <p:spPr>
            <a:xfrm>
              <a:off x="6508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55"/>
            <p:cNvSpPr/>
            <p:nvPr/>
          </p:nvSpPr>
          <p:spPr>
            <a:xfrm>
              <a:off x="63078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55"/>
            <p:cNvSpPr/>
            <p:nvPr/>
          </p:nvSpPr>
          <p:spPr>
            <a:xfrm>
              <a:off x="63403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55"/>
            <p:cNvSpPr/>
            <p:nvPr/>
          </p:nvSpPr>
          <p:spPr>
            <a:xfrm>
              <a:off x="64313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55"/>
            <p:cNvSpPr/>
            <p:nvPr/>
          </p:nvSpPr>
          <p:spPr>
            <a:xfrm>
              <a:off x="65082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55"/>
            <p:cNvSpPr/>
            <p:nvPr/>
          </p:nvSpPr>
          <p:spPr>
            <a:xfrm>
              <a:off x="7651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55"/>
            <p:cNvSpPr/>
            <p:nvPr/>
          </p:nvSpPr>
          <p:spPr>
            <a:xfrm>
              <a:off x="74226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55"/>
            <p:cNvSpPr/>
            <p:nvPr/>
          </p:nvSpPr>
          <p:spPr>
            <a:xfrm>
              <a:off x="72547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55"/>
            <p:cNvSpPr/>
            <p:nvPr/>
          </p:nvSpPr>
          <p:spPr>
            <a:xfrm>
              <a:off x="74226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55"/>
            <p:cNvSpPr/>
            <p:nvPr/>
          </p:nvSpPr>
          <p:spPr>
            <a:xfrm>
              <a:off x="71785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55"/>
            <p:cNvSpPr/>
            <p:nvPr/>
          </p:nvSpPr>
          <p:spPr>
            <a:xfrm>
              <a:off x="73464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55"/>
            <p:cNvSpPr/>
            <p:nvPr/>
          </p:nvSpPr>
          <p:spPr>
            <a:xfrm>
              <a:off x="7178516" y="2690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55"/>
            <p:cNvSpPr/>
            <p:nvPr/>
          </p:nvSpPr>
          <p:spPr>
            <a:xfrm>
              <a:off x="73464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55"/>
            <p:cNvSpPr/>
            <p:nvPr/>
          </p:nvSpPr>
          <p:spPr>
            <a:xfrm>
              <a:off x="69329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55"/>
            <p:cNvSpPr/>
            <p:nvPr/>
          </p:nvSpPr>
          <p:spPr>
            <a:xfrm>
              <a:off x="71459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55"/>
            <p:cNvSpPr/>
            <p:nvPr/>
          </p:nvSpPr>
          <p:spPr>
            <a:xfrm>
              <a:off x="71460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55"/>
            <p:cNvSpPr/>
            <p:nvPr/>
          </p:nvSpPr>
          <p:spPr>
            <a:xfrm>
              <a:off x="71171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55"/>
            <p:cNvSpPr/>
            <p:nvPr/>
          </p:nvSpPr>
          <p:spPr>
            <a:xfrm>
              <a:off x="70416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55"/>
            <p:cNvSpPr/>
            <p:nvPr/>
          </p:nvSpPr>
          <p:spPr>
            <a:xfrm>
              <a:off x="67213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55"/>
            <p:cNvSpPr/>
            <p:nvPr/>
          </p:nvSpPr>
          <p:spPr>
            <a:xfrm>
              <a:off x="68130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55"/>
            <p:cNvSpPr/>
            <p:nvPr/>
          </p:nvSpPr>
          <p:spPr>
            <a:xfrm>
              <a:off x="7330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55"/>
            <p:cNvSpPr/>
            <p:nvPr/>
          </p:nvSpPr>
          <p:spPr>
            <a:xfrm>
              <a:off x="71023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55"/>
            <p:cNvSpPr/>
            <p:nvPr/>
          </p:nvSpPr>
          <p:spPr>
            <a:xfrm>
              <a:off x="67975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55"/>
            <p:cNvSpPr/>
            <p:nvPr/>
          </p:nvSpPr>
          <p:spPr>
            <a:xfrm>
              <a:off x="69654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55"/>
            <p:cNvSpPr/>
            <p:nvPr/>
          </p:nvSpPr>
          <p:spPr>
            <a:xfrm>
              <a:off x="67975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55"/>
            <p:cNvSpPr/>
            <p:nvPr/>
          </p:nvSpPr>
          <p:spPr>
            <a:xfrm>
              <a:off x="7559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55"/>
            <p:cNvSpPr/>
            <p:nvPr/>
          </p:nvSpPr>
          <p:spPr>
            <a:xfrm>
              <a:off x="7178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55"/>
            <p:cNvSpPr/>
            <p:nvPr/>
          </p:nvSpPr>
          <p:spPr>
            <a:xfrm>
              <a:off x="7270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55"/>
            <p:cNvSpPr/>
            <p:nvPr/>
          </p:nvSpPr>
          <p:spPr>
            <a:xfrm>
              <a:off x="64595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55"/>
            <p:cNvSpPr/>
            <p:nvPr/>
          </p:nvSpPr>
          <p:spPr>
            <a:xfrm>
              <a:off x="62641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55"/>
            <p:cNvSpPr/>
            <p:nvPr/>
          </p:nvSpPr>
          <p:spPr>
            <a:xfrm>
              <a:off x="65082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55"/>
            <p:cNvSpPr/>
            <p:nvPr/>
          </p:nvSpPr>
          <p:spPr>
            <a:xfrm>
              <a:off x="65075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55"/>
            <p:cNvSpPr/>
            <p:nvPr/>
          </p:nvSpPr>
          <p:spPr>
            <a:xfrm>
              <a:off x="68130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11" name="Google Shape;5711;p55"/>
            <p:cNvCxnSpPr>
              <a:endCxn id="5674" idx="3"/>
            </p:cNvCxnSpPr>
            <p:nvPr/>
          </p:nvCxnSpPr>
          <p:spPr>
            <a:xfrm>
              <a:off x="6059991" y="2106013"/>
              <a:ext cx="822600" cy="268500"/>
            </a:xfrm>
            <a:prstGeom prst="curvedConnector4">
              <a:avLst>
                <a:gd name="adj1" fmla="val 49461"/>
                <a:gd name="adj2" fmla="val 157937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12" name="Google Shape;5712;p55"/>
            <p:cNvCxnSpPr>
              <a:stCxn id="5674" idx="4"/>
              <a:endCxn id="5689" idx="1"/>
            </p:cNvCxnSpPr>
            <p:nvPr/>
          </p:nvCxnSpPr>
          <p:spPr>
            <a:xfrm rot="-5400000" flipH="1">
              <a:off x="6887666" y="2401978"/>
              <a:ext cx="316200" cy="283500"/>
            </a:xfrm>
            <a:prstGeom prst="curvedConnector3">
              <a:avLst>
                <a:gd name="adj1" fmla="val 48245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13" name="Google Shape;5713;p55"/>
            <p:cNvCxnSpPr>
              <a:stCxn id="5689" idx="6"/>
              <a:endCxn id="5687" idx="2"/>
            </p:cNvCxnSpPr>
            <p:nvPr/>
          </p:nvCxnSpPr>
          <p:spPr>
            <a:xfrm flipH="1">
              <a:off x="7178516" y="2728678"/>
              <a:ext cx="60600" cy="228600"/>
            </a:xfrm>
            <a:prstGeom prst="curvedConnector5">
              <a:avLst>
                <a:gd name="adj1" fmla="val -392946"/>
                <a:gd name="adj2" fmla="val 50000"/>
                <a:gd name="adj3" fmla="val 49294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14" name="Google Shape;5714;p55"/>
            <p:cNvCxnSpPr>
              <a:stCxn id="5687" idx="5"/>
              <a:endCxn id="5693" idx="2"/>
            </p:cNvCxnSpPr>
            <p:nvPr/>
          </p:nvCxnSpPr>
          <p:spPr>
            <a:xfrm rot="5400000">
              <a:off x="7076041" y="3054013"/>
              <a:ext cx="224100" cy="84300"/>
            </a:xfrm>
            <a:prstGeom prst="curvedConnector4">
              <a:avLst>
                <a:gd name="adj1" fmla="val 44024"/>
                <a:gd name="adj2" fmla="val 38233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15" name="Google Shape;5715;p55"/>
            <p:cNvCxnSpPr>
              <a:stCxn id="5693" idx="6"/>
            </p:cNvCxnSpPr>
            <p:nvPr/>
          </p:nvCxnSpPr>
          <p:spPr>
            <a:xfrm>
              <a:off x="7206657" y="3208263"/>
              <a:ext cx="103200" cy="359700"/>
            </a:xfrm>
            <a:prstGeom prst="curvedConnector2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5716" name="Google Shape;5716;p55"/>
          <p:cNvSpPr txBox="1"/>
          <p:nvPr/>
        </p:nvSpPr>
        <p:spPr>
          <a:xfrm>
            <a:off x="2834125" y="4540375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Train-Dev-Test vs. Model fitting</a:t>
            </a:r>
          </a:p>
        </p:txBody>
      </p:sp>
      <p:sp>
        <p:nvSpPr>
          <p:cNvPr id="5717" name="Google Shape;5717;p55"/>
          <p:cNvSpPr txBox="1"/>
          <p:nvPr/>
        </p:nvSpPr>
        <p:spPr>
          <a:xfrm>
            <a:off x="871125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Underfitting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718" name="Google Shape;5718;p55"/>
          <p:cNvSpPr txBox="1"/>
          <p:nvPr/>
        </p:nvSpPr>
        <p:spPr>
          <a:xfrm>
            <a:off x="384905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Good fit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719" name="Google Shape;5719;p55"/>
          <p:cNvSpPr txBox="1"/>
          <p:nvPr/>
        </p:nvSpPr>
        <p:spPr>
          <a:xfrm>
            <a:off x="694060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Overfitting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4" name="Google Shape;5724;p56"/>
          <p:cNvGrpSpPr/>
          <p:nvPr/>
        </p:nvGrpSpPr>
        <p:grpSpPr>
          <a:xfrm>
            <a:off x="216200" y="209553"/>
            <a:ext cx="6225127" cy="1733100"/>
            <a:chOff x="1283000" y="2571753"/>
            <a:chExt cx="6225127" cy="1733100"/>
          </a:xfrm>
        </p:grpSpPr>
        <p:sp>
          <p:nvSpPr>
            <p:cNvPr id="5725" name="Google Shape;5725;p56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26" name="Google Shape;5726;p56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27" name="Google Shape;5727;p56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28" name="Google Shape;5728;p56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29" name="Google Shape;5729;p56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30" name="Google Shape;5730;p56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31" name="Google Shape;5731;p56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32" name="Google Shape;5732;p56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33" name="Google Shape;5733;p56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34" name="Google Shape;5734;p56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35" name="Google Shape;5735;p56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36" name="Google Shape;5736;p56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37" name="Google Shape;5737;p56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38" name="Google Shape;5738;p56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5739" name="Google Shape;5739;p56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5740" name="Google Shape;5740;p56"/>
            <p:cNvCxnSpPr>
              <a:stCxn id="5725" idx="6"/>
              <a:endCxn id="5728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1" name="Google Shape;5741;p56"/>
            <p:cNvCxnSpPr>
              <a:stCxn id="5725" idx="6"/>
              <a:endCxn id="5729" idx="2"/>
            </p:cNvCxnSpPr>
            <p:nvPr/>
          </p:nvCxnSpPr>
          <p:spPr>
            <a:xfrm>
              <a:off x="2652652" y="2809353"/>
              <a:ext cx="4710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2" name="Google Shape;5742;p56"/>
            <p:cNvCxnSpPr>
              <a:stCxn id="5726" idx="6"/>
              <a:endCxn id="5728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3" name="Google Shape;5743;p56"/>
            <p:cNvCxnSpPr>
              <a:stCxn id="5726" idx="6"/>
              <a:endCxn id="5729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4" name="Google Shape;5744;p56"/>
            <p:cNvCxnSpPr>
              <a:stCxn id="5726" idx="6"/>
              <a:endCxn id="5730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45" name="Google Shape;5745;p56"/>
            <p:cNvCxnSpPr>
              <a:stCxn id="5727" idx="6"/>
              <a:endCxn id="5728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6" name="Google Shape;5746;p56"/>
            <p:cNvCxnSpPr>
              <a:stCxn id="5727" idx="6"/>
              <a:endCxn id="5729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7" name="Google Shape;5747;p56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48" name="Google Shape;5748;p56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9" name="Google Shape;5749;p56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50" name="Google Shape;5750;p56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51" name="Google Shape;5751;p56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52" name="Google Shape;5752;p56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53" name="Google Shape;5753;p56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54" name="Google Shape;5754;p56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55" name="Google Shape;5755;p56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56" name="Google Shape;5756;p56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57" name="Google Shape;5757;p56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58" name="Google Shape;5758;p56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59" name="Google Shape;5759;p56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760" name="Google Shape;5760;p56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61" name="Google Shape;5761;p56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62" name="Google Shape;5762;p56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763" name="Google Shape;5763;p56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64" name="Google Shape;5764;p56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65" name="Google Shape;5765;p56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66" name="Google Shape;5766;p56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67" name="Google Shape;5767;p56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68" name="Google Shape;5768;p56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69" name="Google Shape;5769;p56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0" name="Google Shape;5770;p56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1" name="Google Shape;5771;p56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2" name="Google Shape;5772;p56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3" name="Google Shape;5773;p56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4" name="Google Shape;5774;p56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5" name="Google Shape;5775;p56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6" name="Google Shape;5776;p56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7" name="Google Shape;5777;p56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8" name="Google Shape;5778;p56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9" name="Google Shape;5779;p56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80" name="Google Shape;5780;p56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81" name="Google Shape;5781;p56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82" name="Google Shape;5782;p56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83" name="Google Shape;5783;p56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5784" name="Google Shape;5784;p56"/>
            <p:cNvCxnSpPr>
              <a:stCxn id="5737" idx="6"/>
              <a:endCxn id="5783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85" name="Google Shape;5785;p56"/>
            <p:cNvCxnSpPr>
              <a:stCxn id="5738" idx="6"/>
              <a:endCxn id="5783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86" name="Google Shape;5786;p56"/>
            <p:cNvCxnSpPr>
              <a:stCxn id="5739" idx="6"/>
              <a:endCxn id="5783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87" name="Google Shape;5787;p56"/>
            <p:cNvCxnSpPr>
              <a:stCxn id="5783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88" name="Google Shape;5788;p56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789" name="Google Shape;5789;p56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[3]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790" name="Google Shape;5790;p56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x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cxnSp>
          <p:nvCxnSpPr>
            <p:cNvPr id="5791" name="Google Shape;5791;p56"/>
            <p:cNvCxnSpPr>
              <a:endCxn id="5730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792" name="Google Shape;5792;p56"/>
            <p:cNvCxnSpPr>
              <a:stCxn id="5727" idx="6"/>
              <a:endCxn id="5730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5793" name="Google Shape;5793;p56"/>
          <p:cNvSpPr txBox="1"/>
          <p:nvPr/>
        </p:nvSpPr>
        <p:spPr>
          <a:xfrm>
            <a:off x="6504425" y="932250"/>
            <a:ext cx="467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</a:t>
            </a:r>
            <a:r>
              <a:rPr lang="en-GB"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[L]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794" name="Google Shape;5794;p56"/>
          <p:cNvCxnSpPr/>
          <p:nvPr/>
        </p:nvCxnSpPr>
        <p:spPr>
          <a:xfrm rot="10800000">
            <a:off x="1814145" y="4620452"/>
            <a:ext cx="18288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795" name="Google Shape;5795;p56"/>
          <p:cNvSpPr/>
          <p:nvPr/>
        </p:nvSpPr>
        <p:spPr>
          <a:xfrm>
            <a:off x="2344750" y="4131782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6" name="Google Shape;5796;p56"/>
          <p:cNvSpPr/>
          <p:nvPr/>
        </p:nvSpPr>
        <p:spPr>
          <a:xfrm>
            <a:off x="2589580" y="412059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7" name="Google Shape;5797;p56"/>
          <p:cNvSpPr/>
          <p:nvPr/>
        </p:nvSpPr>
        <p:spPr>
          <a:xfrm>
            <a:off x="2574057" y="39323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8" name="Google Shape;5798;p56"/>
          <p:cNvSpPr/>
          <p:nvPr/>
        </p:nvSpPr>
        <p:spPr>
          <a:xfrm>
            <a:off x="22255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9" name="Google Shape;5799;p56"/>
          <p:cNvSpPr/>
          <p:nvPr/>
        </p:nvSpPr>
        <p:spPr>
          <a:xfrm>
            <a:off x="23172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0" name="Google Shape;5800;p56"/>
          <p:cNvSpPr/>
          <p:nvPr/>
        </p:nvSpPr>
        <p:spPr>
          <a:xfrm>
            <a:off x="2087932" y="3634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1" name="Google Shape;5801;p56"/>
          <p:cNvSpPr txBox="1"/>
          <p:nvPr/>
        </p:nvSpPr>
        <p:spPr>
          <a:xfrm>
            <a:off x="2960525" y="4529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x1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802" name="Google Shape;5802;p56"/>
          <p:cNvSpPr txBox="1"/>
          <p:nvPr/>
        </p:nvSpPr>
        <p:spPr>
          <a:xfrm rot="-5400000">
            <a:off x="1518400" y="3316275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x2</a:t>
            </a:r>
            <a:endParaRPr sz="12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803" name="Google Shape;5803;p56"/>
          <p:cNvCxnSpPr/>
          <p:nvPr/>
        </p:nvCxnSpPr>
        <p:spPr>
          <a:xfrm rot="10800000" flipH="1">
            <a:off x="1898275" y="2498825"/>
            <a:ext cx="12000" cy="224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4" name="Google Shape;5804;p56"/>
          <p:cNvSpPr/>
          <p:nvPr/>
        </p:nvSpPr>
        <p:spPr>
          <a:xfrm>
            <a:off x="2878782" y="413176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5" name="Google Shape;5805;p56"/>
          <p:cNvSpPr/>
          <p:nvPr/>
        </p:nvSpPr>
        <p:spPr>
          <a:xfrm>
            <a:off x="23165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6" name="Google Shape;5806;p56"/>
          <p:cNvSpPr/>
          <p:nvPr/>
        </p:nvSpPr>
        <p:spPr>
          <a:xfrm>
            <a:off x="2530316" y="3605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7" name="Google Shape;5807;p56"/>
          <p:cNvSpPr/>
          <p:nvPr/>
        </p:nvSpPr>
        <p:spPr>
          <a:xfrm>
            <a:off x="26220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8" name="Google Shape;5808;p56"/>
          <p:cNvSpPr/>
          <p:nvPr/>
        </p:nvSpPr>
        <p:spPr>
          <a:xfrm>
            <a:off x="2621332" y="3786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9" name="Google Shape;5809;p56"/>
          <p:cNvSpPr/>
          <p:nvPr/>
        </p:nvSpPr>
        <p:spPr>
          <a:xfrm>
            <a:off x="29113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0" name="Google Shape;5810;p56"/>
          <p:cNvSpPr/>
          <p:nvPr/>
        </p:nvSpPr>
        <p:spPr>
          <a:xfrm>
            <a:off x="30030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1" name="Google Shape;5811;p56"/>
          <p:cNvSpPr/>
          <p:nvPr/>
        </p:nvSpPr>
        <p:spPr>
          <a:xfrm>
            <a:off x="30023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2" name="Google Shape;5812;p56"/>
          <p:cNvSpPr/>
          <p:nvPr/>
        </p:nvSpPr>
        <p:spPr>
          <a:xfrm>
            <a:off x="28351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3" name="Google Shape;5813;p56"/>
          <p:cNvSpPr/>
          <p:nvPr/>
        </p:nvSpPr>
        <p:spPr>
          <a:xfrm>
            <a:off x="29261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4" name="Google Shape;5814;p56"/>
          <p:cNvSpPr/>
          <p:nvPr/>
        </p:nvSpPr>
        <p:spPr>
          <a:xfrm>
            <a:off x="26065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5" name="Google Shape;5815;p56"/>
          <p:cNvSpPr/>
          <p:nvPr/>
        </p:nvSpPr>
        <p:spPr>
          <a:xfrm>
            <a:off x="24541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6" name="Google Shape;5816;p56"/>
          <p:cNvSpPr/>
          <p:nvPr/>
        </p:nvSpPr>
        <p:spPr>
          <a:xfrm>
            <a:off x="25458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7" name="Google Shape;5817;p56"/>
          <p:cNvSpPr/>
          <p:nvPr/>
        </p:nvSpPr>
        <p:spPr>
          <a:xfrm>
            <a:off x="2269257" y="33989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8" name="Google Shape;5818;p56"/>
          <p:cNvSpPr/>
          <p:nvPr/>
        </p:nvSpPr>
        <p:spPr>
          <a:xfrm>
            <a:off x="23017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9" name="Google Shape;5819;p56"/>
          <p:cNvSpPr/>
          <p:nvPr/>
        </p:nvSpPr>
        <p:spPr>
          <a:xfrm>
            <a:off x="23927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0" name="Google Shape;5820;p56"/>
          <p:cNvSpPr/>
          <p:nvPr/>
        </p:nvSpPr>
        <p:spPr>
          <a:xfrm>
            <a:off x="24696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1" name="Google Shape;5821;p56"/>
          <p:cNvSpPr/>
          <p:nvPr/>
        </p:nvSpPr>
        <p:spPr>
          <a:xfrm>
            <a:off x="33078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2" name="Google Shape;5822;p56"/>
          <p:cNvSpPr/>
          <p:nvPr/>
        </p:nvSpPr>
        <p:spPr>
          <a:xfrm>
            <a:off x="3139916" y="3452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3" name="Google Shape;5823;p56"/>
          <p:cNvSpPr/>
          <p:nvPr/>
        </p:nvSpPr>
        <p:spPr>
          <a:xfrm>
            <a:off x="3307839" y="3235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4" name="Google Shape;5824;p56"/>
          <p:cNvSpPr/>
          <p:nvPr/>
        </p:nvSpPr>
        <p:spPr>
          <a:xfrm>
            <a:off x="3063716" y="3986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5" name="Google Shape;5825;p56"/>
          <p:cNvSpPr/>
          <p:nvPr/>
        </p:nvSpPr>
        <p:spPr>
          <a:xfrm>
            <a:off x="32316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6" name="Google Shape;5826;p56"/>
          <p:cNvSpPr/>
          <p:nvPr/>
        </p:nvSpPr>
        <p:spPr>
          <a:xfrm>
            <a:off x="3139916" y="3833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7" name="Google Shape;5827;p56"/>
          <p:cNvSpPr/>
          <p:nvPr/>
        </p:nvSpPr>
        <p:spPr>
          <a:xfrm>
            <a:off x="3231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8" name="Google Shape;5828;p56"/>
          <p:cNvSpPr/>
          <p:nvPr/>
        </p:nvSpPr>
        <p:spPr>
          <a:xfrm>
            <a:off x="3154732" y="4167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9" name="Google Shape;5829;p56"/>
          <p:cNvSpPr/>
          <p:nvPr/>
        </p:nvSpPr>
        <p:spPr>
          <a:xfrm>
            <a:off x="2926839" y="3997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0" name="Google Shape;5830;p56"/>
          <p:cNvSpPr/>
          <p:nvPr/>
        </p:nvSpPr>
        <p:spPr>
          <a:xfrm>
            <a:off x="2682716" y="3071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1" name="Google Shape;5831;p56"/>
          <p:cNvSpPr/>
          <p:nvPr/>
        </p:nvSpPr>
        <p:spPr>
          <a:xfrm>
            <a:off x="28506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2" name="Google Shape;5832;p56"/>
          <p:cNvSpPr/>
          <p:nvPr/>
        </p:nvSpPr>
        <p:spPr>
          <a:xfrm>
            <a:off x="32161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3" name="Google Shape;5833;p56"/>
          <p:cNvSpPr/>
          <p:nvPr/>
        </p:nvSpPr>
        <p:spPr>
          <a:xfrm>
            <a:off x="29875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4" name="Google Shape;5834;p56"/>
          <p:cNvSpPr/>
          <p:nvPr/>
        </p:nvSpPr>
        <p:spPr>
          <a:xfrm>
            <a:off x="2835116" y="2843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5" name="Google Shape;5835;p56"/>
          <p:cNvSpPr/>
          <p:nvPr/>
        </p:nvSpPr>
        <p:spPr>
          <a:xfrm>
            <a:off x="3003039" y="2854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6" name="Google Shape;5836;p56"/>
          <p:cNvSpPr/>
          <p:nvPr/>
        </p:nvSpPr>
        <p:spPr>
          <a:xfrm>
            <a:off x="2758916" y="3528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7" name="Google Shape;5837;p56"/>
          <p:cNvSpPr/>
          <p:nvPr/>
        </p:nvSpPr>
        <p:spPr>
          <a:xfrm>
            <a:off x="30637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8" name="Google Shape;5838;p56"/>
          <p:cNvSpPr/>
          <p:nvPr/>
        </p:nvSpPr>
        <p:spPr>
          <a:xfrm>
            <a:off x="31554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9" name="Google Shape;5839;p56"/>
          <p:cNvSpPr/>
          <p:nvPr/>
        </p:nvSpPr>
        <p:spPr>
          <a:xfrm>
            <a:off x="2225516" y="3909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0" name="Google Shape;5840;p56"/>
          <p:cNvSpPr/>
          <p:nvPr/>
        </p:nvSpPr>
        <p:spPr>
          <a:xfrm>
            <a:off x="2469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1" name="Google Shape;5841;p56"/>
          <p:cNvSpPr/>
          <p:nvPr/>
        </p:nvSpPr>
        <p:spPr>
          <a:xfrm>
            <a:off x="2468932" y="4015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2" name="Google Shape;5842;p56"/>
          <p:cNvSpPr/>
          <p:nvPr/>
        </p:nvSpPr>
        <p:spPr>
          <a:xfrm>
            <a:off x="27744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43" name="Google Shape;5843;p56"/>
          <p:cNvCxnSpPr/>
          <p:nvPr/>
        </p:nvCxnSpPr>
        <p:spPr>
          <a:xfrm>
            <a:off x="1849075" y="43472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4" name="Google Shape;5844;p56"/>
          <p:cNvCxnSpPr/>
          <p:nvPr/>
        </p:nvCxnSpPr>
        <p:spPr>
          <a:xfrm>
            <a:off x="1849075" y="26708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5" name="Google Shape;5845;p56"/>
          <p:cNvSpPr/>
          <p:nvPr/>
        </p:nvSpPr>
        <p:spPr>
          <a:xfrm>
            <a:off x="2004656" y="2764814"/>
            <a:ext cx="1455725" cy="1573875"/>
          </a:xfrm>
          <a:custGeom>
            <a:avLst/>
            <a:gdLst/>
            <a:ahLst/>
            <a:cxnLst/>
            <a:rect l="l" t="t" r="r" b="b"/>
            <a:pathLst>
              <a:path w="58229" h="62955" extrusionOk="0">
                <a:moveTo>
                  <a:pt x="5923" y="54508"/>
                </a:moveTo>
                <a:cubicBezTo>
                  <a:pt x="3903" y="50821"/>
                  <a:pt x="-1551" y="45671"/>
                  <a:pt x="469" y="37540"/>
                </a:cubicBezTo>
                <a:cubicBezTo>
                  <a:pt x="2489" y="29410"/>
                  <a:pt x="10418" y="11684"/>
                  <a:pt x="18044" y="5725"/>
                </a:cubicBezTo>
                <a:cubicBezTo>
                  <a:pt x="25670" y="-234"/>
                  <a:pt x="39557" y="-1345"/>
                  <a:pt x="46223" y="1786"/>
                </a:cubicBezTo>
                <a:cubicBezTo>
                  <a:pt x="52889" y="4917"/>
                  <a:pt x="57434" y="14764"/>
                  <a:pt x="58040" y="24511"/>
                </a:cubicBezTo>
                <a:cubicBezTo>
                  <a:pt x="58646" y="34258"/>
                  <a:pt x="57434" y="54408"/>
                  <a:pt x="49859" y="60266"/>
                </a:cubicBezTo>
                <a:cubicBezTo>
                  <a:pt x="42284" y="66124"/>
                  <a:pt x="19912" y="60620"/>
                  <a:pt x="12589" y="59660"/>
                </a:cubicBezTo>
                <a:cubicBezTo>
                  <a:pt x="5266" y="58700"/>
                  <a:pt x="7943" y="58195"/>
                  <a:pt x="5923" y="54508"/>
                </a:cubicBez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846" name="Google Shape;5846;p56"/>
          <p:cNvCxnSpPr/>
          <p:nvPr/>
        </p:nvCxnSpPr>
        <p:spPr>
          <a:xfrm>
            <a:off x="20391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7" name="Google Shape;5847;p56"/>
          <p:cNvCxnSpPr/>
          <p:nvPr/>
        </p:nvCxnSpPr>
        <p:spPr>
          <a:xfrm>
            <a:off x="34107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48" name="Google Shape;5848;p56"/>
          <p:cNvGrpSpPr/>
          <p:nvPr/>
        </p:nvGrpSpPr>
        <p:grpSpPr>
          <a:xfrm>
            <a:off x="4732470" y="2728665"/>
            <a:ext cx="1828800" cy="1828800"/>
            <a:chOff x="3185745" y="2892265"/>
            <a:chExt cx="1828800" cy="1828800"/>
          </a:xfrm>
        </p:grpSpPr>
        <p:cxnSp>
          <p:nvCxnSpPr>
            <p:cNvPr id="5849" name="Google Shape;5849;p56"/>
            <p:cNvCxnSpPr/>
            <p:nvPr/>
          </p:nvCxnSpPr>
          <p:spPr>
            <a:xfrm rot="10800000">
              <a:off x="3185745" y="3862276"/>
              <a:ext cx="1828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5850" name="Google Shape;5850;p56"/>
            <p:cNvCxnSpPr/>
            <p:nvPr/>
          </p:nvCxnSpPr>
          <p:spPr>
            <a:xfrm rot="10800000" flipH="1">
              <a:off x="4096388" y="2892265"/>
              <a:ext cx="7500" cy="18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5851" name="Google Shape;5851;p56"/>
          <p:cNvGrpSpPr/>
          <p:nvPr/>
        </p:nvGrpSpPr>
        <p:grpSpPr>
          <a:xfrm>
            <a:off x="5100981" y="3145578"/>
            <a:ext cx="1091794" cy="995004"/>
            <a:chOff x="3376256" y="3069614"/>
            <a:chExt cx="1455725" cy="1573875"/>
          </a:xfrm>
        </p:grpSpPr>
        <p:sp>
          <p:nvSpPr>
            <p:cNvPr id="5852" name="Google Shape;5852;p56"/>
            <p:cNvSpPr/>
            <p:nvPr/>
          </p:nvSpPr>
          <p:spPr>
            <a:xfrm>
              <a:off x="3716350" y="4436582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56"/>
            <p:cNvSpPr/>
            <p:nvPr/>
          </p:nvSpPr>
          <p:spPr>
            <a:xfrm>
              <a:off x="3961180" y="442539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56"/>
            <p:cNvSpPr/>
            <p:nvPr/>
          </p:nvSpPr>
          <p:spPr>
            <a:xfrm>
              <a:off x="3945657" y="42371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56"/>
            <p:cNvSpPr/>
            <p:nvPr/>
          </p:nvSpPr>
          <p:spPr>
            <a:xfrm>
              <a:off x="35971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56"/>
            <p:cNvSpPr/>
            <p:nvPr/>
          </p:nvSpPr>
          <p:spPr>
            <a:xfrm>
              <a:off x="36888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56"/>
            <p:cNvSpPr/>
            <p:nvPr/>
          </p:nvSpPr>
          <p:spPr>
            <a:xfrm>
              <a:off x="3459532" y="3939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56"/>
            <p:cNvSpPr/>
            <p:nvPr/>
          </p:nvSpPr>
          <p:spPr>
            <a:xfrm>
              <a:off x="4250382" y="443656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56"/>
            <p:cNvSpPr/>
            <p:nvPr/>
          </p:nvSpPr>
          <p:spPr>
            <a:xfrm>
              <a:off x="36881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56"/>
            <p:cNvSpPr/>
            <p:nvPr/>
          </p:nvSpPr>
          <p:spPr>
            <a:xfrm>
              <a:off x="3901916" y="3909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56"/>
            <p:cNvSpPr/>
            <p:nvPr/>
          </p:nvSpPr>
          <p:spPr>
            <a:xfrm>
              <a:off x="39936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56"/>
            <p:cNvSpPr/>
            <p:nvPr/>
          </p:nvSpPr>
          <p:spPr>
            <a:xfrm>
              <a:off x="3992932" y="4091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56"/>
            <p:cNvSpPr/>
            <p:nvPr/>
          </p:nvSpPr>
          <p:spPr>
            <a:xfrm>
              <a:off x="42829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56"/>
            <p:cNvSpPr/>
            <p:nvPr/>
          </p:nvSpPr>
          <p:spPr>
            <a:xfrm>
              <a:off x="43746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56"/>
            <p:cNvSpPr/>
            <p:nvPr/>
          </p:nvSpPr>
          <p:spPr>
            <a:xfrm>
              <a:off x="43739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56"/>
            <p:cNvSpPr/>
            <p:nvPr/>
          </p:nvSpPr>
          <p:spPr>
            <a:xfrm>
              <a:off x="42067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56"/>
            <p:cNvSpPr/>
            <p:nvPr/>
          </p:nvSpPr>
          <p:spPr>
            <a:xfrm>
              <a:off x="42977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56"/>
            <p:cNvSpPr/>
            <p:nvPr/>
          </p:nvSpPr>
          <p:spPr>
            <a:xfrm>
              <a:off x="39781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56"/>
            <p:cNvSpPr/>
            <p:nvPr/>
          </p:nvSpPr>
          <p:spPr>
            <a:xfrm>
              <a:off x="38257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56"/>
            <p:cNvSpPr/>
            <p:nvPr/>
          </p:nvSpPr>
          <p:spPr>
            <a:xfrm>
              <a:off x="39174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56"/>
            <p:cNvSpPr/>
            <p:nvPr/>
          </p:nvSpPr>
          <p:spPr>
            <a:xfrm>
              <a:off x="3640857" y="37037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56"/>
            <p:cNvSpPr/>
            <p:nvPr/>
          </p:nvSpPr>
          <p:spPr>
            <a:xfrm>
              <a:off x="36733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56"/>
            <p:cNvSpPr/>
            <p:nvPr/>
          </p:nvSpPr>
          <p:spPr>
            <a:xfrm>
              <a:off x="37643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56"/>
            <p:cNvSpPr/>
            <p:nvPr/>
          </p:nvSpPr>
          <p:spPr>
            <a:xfrm>
              <a:off x="38412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56"/>
            <p:cNvSpPr/>
            <p:nvPr/>
          </p:nvSpPr>
          <p:spPr>
            <a:xfrm>
              <a:off x="46794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56"/>
            <p:cNvSpPr/>
            <p:nvPr/>
          </p:nvSpPr>
          <p:spPr>
            <a:xfrm>
              <a:off x="4511516" y="3757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56"/>
            <p:cNvSpPr/>
            <p:nvPr/>
          </p:nvSpPr>
          <p:spPr>
            <a:xfrm>
              <a:off x="4679439" y="3540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56"/>
            <p:cNvSpPr/>
            <p:nvPr/>
          </p:nvSpPr>
          <p:spPr>
            <a:xfrm>
              <a:off x="4435316" y="4290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56"/>
            <p:cNvSpPr/>
            <p:nvPr/>
          </p:nvSpPr>
          <p:spPr>
            <a:xfrm>
              <a:off x="46032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56"/>
            <p:cNvSpPr/>
            <p:nvPr/>
          </p:nvSpPr>
          <p:spPr>
            <a:xfrm>
              <a:off x="4511516" y="4138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56"/>
            <p:cNvSpPr/>
            <p:nvPr/>
          </p:nvSpPr>
          <p:spPr>
            <a:xfrm>
              <a:off x="4603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56"/>
            <p:cNvSpPr/>
            <p:nvPr/>
          </p:nvSpPr>
          <p:spPr>
            <a:xfrm>
              <a:off x="4526332" y="4472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56"/>
            <p:cNvSpPr/>
            <p:nvPr/>
          </p:nvSpPr>
          <p:spPr>
            <a:xfrm>
              <a:off x="4298439" y="4302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56"/>
            <p:cNvSpPr/>
            <p:nvPr/>
          </p:nvSpPr>
          <p:spPr>
            <a:xfrm>
              <a:off x="4054316" y="3376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56"/>
            <p:cNvSpPr/>
            <p:nvPr/>
          </p:nvSpPr>
          <p:spPr>
            <a:xfrm>
              <a:off x="42222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56"/>
            <p:cNvSpPr/>
            <p:nvPr/>
          </p:nvSpPr>
          <p:spPr>
            <a:xfrm>
              <a:off x="45877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56"/>
            <p:cNvSpPr/>
            <p:nvPr/>
          </p:nvSpPr>
          <p:spPr>
            <a:xfrm>
              <a:off x="43591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56"/>
            <p:cNvSpPr/>
            <p:nvPr/>
          </p:nvSpPr>
          <p:spPr>
            <a:xfrm>
              <a:off x="4206716" y="3147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56"/>
            <p:cNvSpPr/>
            <p:nvPr/>
          </p:nvSpPr>
          <p:spPr>
            <a:xfrm>
              <a:off x="4374639" y="3159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56"/>
            <p:cNvSpPr/>
            <p:nvPr/>
          </p:nvSpPr>
          <p:spPr>
            <a:xfrm>
              <a:off x="4130516" y="3833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56"/>
            <p:cNvSpPr/>
            <p:nvPr/>
          </p:nvSpPr>
          <p:spPr>
            <a:xfrm>
              <a:off x="44353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56"/>
            <p:cNvSpPr/>
            <p:nvPr/>
          </p:nvSpPr>
          <p:spPr>
            <a:xfrm>
              <a:off x="45270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56"/>
            <p:cNvSpPr/>
            <p:nvPr/>
          </p:nvSpPr>
          <p:spPr>
            <a:xfrm>
              <a:off x="3597116" y="4214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56"/>
            <p:cNvSpPr/>
            <p:nvPr/>
          </p:nvSpPr>
          <p:spPr>
            <a:xfrm>
              <a:off x="3841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56"/>
            <p:cNvSpPr/>
            <p:nvPr/>
          </p:nvSpPr>
          <p:spPr>
            <a:xfrm>
              <a:off x="3840532" y="4320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56"/>
            <p:cNvSpPr/>
            <p:nvPr/>
          </p:nvSpPr>
          <p:spPr>
            <a:xfrm>
              <a:off x="41460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56"/>
            <p:cNvSpPr/>
            <p:nvPr/>
          </p:nvSpPr>
          <p:spPr>
            <a:xfrm>
              <a:off x="3376256" y="3069614"/>
              <a:ext cx="1455725" cy="1573875"/>
            </a:xfrm>
            <a:custGeom>
              <a:avLst/>
              <a:gdLst/>
              <a:ahLst/>
              <a:cxnLst/>
              <a:rect l="l" t="t" r="r" b="b"/>
              <a:pathLst>
                <a:path w="58229" h="62955" extrusionOk="0">
                  <a:moveTo>
                    <a:pt x="5923" y="54508"/>
                  </a:moveTo>
                  <a:cubicBezTo>
                    <a:pt x="3903" y="50821"/>
                    <a:pt x="-1551" y="45671"/>
                    <a:pt x="469" y="37540"/>
                  </a:cubicBezTo>
                  <a:cubicBezTo>
                    <a:pt x="2489" y="29410"/>
                    <a:pt x="10418" y="11684"/>
                    <a:pt x="18044" y="5725"/>
                  </a:cubicBezTo>
                  <a:cubicBezTo>
                    <a:pt x="25670" y="-234"/>
                    <a:pt x="39557" y="-1345"/>
                    <a:pt x="46223" y="1786"/>
                  </a:cubicBezTo>
                  <a:cubicBezTo>
                    <a:pt x="52889" y="4917"/>
                    <a:pt x="57434" y="14764"/>
                    <a:pt x="58040" y="24511"/>
                  </a:cubicBezTo>
                  <a:cubicBezTo>
                    <a:pt x="58646" y="34258"/>
                    <a:pt x="57434" y="54408"/>
                    <a:pt x="49859" y="60266"/>
                  </a:cubicBezTo>
                  <a:cubicBezTo>
                    <a:pt x="42284" y="66124"/>
                    <a:pt x="19912" y="60620"/>
                    <a:pt x="12589" y="59660"/>
                  </a:cubicBezTo>
                  <a:cubicBezTo>
                    <a:pt x="5266" y="58700"/>
                    <a:pt x="7943" y="58195"/>
                    <a:pt x="5923" y="545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5898" name="Google Shape;5898;p56"/>
          <p:cNvSpPr/>
          <p:nvPr/>
        </p:nvSpPr>
        <p:spPr>
          <a:xfrm>
            <a:off x="4993025" y="2989225"/>
            <a:ext cx="1307700" cy="130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9" name="Google Shape;5899;p56"/>
          <p:cNvSpPr txBox="1"/>
          <p:nvPr/>
        </p:nvSpPr>
        <p:spPr>
          <a:xfrm>
            <a:off x="5779375" y="26708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r=1</a:t>
            </a:r>
            <a:endParaRPr sz="1200" i="1">
              <a:solidFill>
                <a:srgbClr val="0000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00" name="Google Shape;5900;p56"/>
          <p:cNvSpPr/>
          <p:nvPr/>
        </p:nvSpPr>
        <p:spPr>
          <a:xfrm>
            <a:off x="3816600" y="3566525"/>
            <a:ext cx="709800" cy="136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1" name="Google Shape;5901;p56"/>
          <p:cNvSpPr txBox="1"/>
          <p:nvPr/>
        </p:nvSpPr>
        <p:spPr>
          <a:xfrm>
            <a:off x="6148775" y="3681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x1</a:t>
            </a:r>
            <a:endParaRPr sz="1000" i="1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02" name="Google Shape;5902;p56"/>
          <p:cNvSpPr txBox="1"/>
          <p:nvPr/>
        </p:nvSpPr>
        <p:spPr>
          <a:xfrm rot="-5400000">
            <a:off x="5204275" y="2670825"/>
            <a:ext cx="492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x2</a:t>
            </a:r>
            <a:endParaRPr sz="1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03" name="Google Shape;5903;p56"/>
          <p:cNvSpPr txBox="1"/>
          <p:nvPr/>
        </p:nvSpPr>
        <p:spPr>
          <a:xfrm>
            <a:off x="7034925" y="9322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DropOut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04" name="Google Shape;5904;p56"/>
          <p:cNvSpPr txBox="1"/>
          <p:nvPr/>
        </p:nvSpPr>
        <p:spPr>
          <a:xfrm>
            <a:off x="7034925" y="35529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Normalization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662050" y="66600"/>
            <a:ext cx="2164200" cy="14841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 flipH="1">
            <a:off x="3812925" y="959825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 flipH="1">
            <a:off x="3732647" y="8438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 flipH="1">
            <a:off x="3548306" y="7690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21"/>
          <p:cNvGrpSpPr/>
          <p:nvPr/>
        </p:nvGrpSpPr>
        <p:grpSpPr>
          <a:xfrm>
            <a:off x="6984674" y="1529221"/>
            <a:ext cx="1765922" cy="1596032"/>
            <a:chOff x="6240000" y="821025"/>
            <a:chExt cx="2904000" cy="2668950"/>
          </a:xfrm>
        </p:grpSpPr>
        <p:sp>
          <p:nvSpPr>
            <p:cNvPr id="158" name="Google Shape;158;p21"/>
            <p:cNvSpPr/>
            <p:nvPr/>
          </p:nvSpPr>
          <p:spPr>
            <a:xfrm flipH="1">
              <a:off x="6240000" y="8210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9" name="Google Shape;159;p21"/>
            <p:cNvSpPr/>
            <p:nvPr/>
          </p:nvSpPr>
          <p:spPr>
            <a:xfrm flipH="1">
              <a:off x="62400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" name="Google Shape;160;p21"/>
            <p:cNvSpPr/>
            <p:nvPr/>
          </p:nvSpPr>
          <p:spPr>
            <a:xfrm flipH="1">
              <a:off x="68208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" name="Google Shape;161;p21"/>
            <p:cNvSpPr/>
            <p:nvPr/>
          </p:nvSpPr>
          <p:spPr>
            <a:xfrm flipH="1">
              <a:off x="74016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2" name="Google Shape;162;p21"/>
            <p:cNvSpPr/>
            <p:nvPr/>
          </p:nvSpPr>
          <p:spPr>
            <a:xfrm flipH="1">
              <a:off x="79824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" name="Google Shape;163;p21"/>
            <p:cNvSpPr/>
            <p:nvPr/>
          </p:nvSpPr>
          <p:spPr>
            <a:xfrm flipH="1">
              <a:off x="85632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4" name="Google Shape;164;p21"/>
            <p:cNvSpPr/>
            <p:nvPr/>
          </p:nvSpPr>
          <p:spPr>
            <a:xfrm flipH="1">
              <a:off x="62400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5" name="Google Shape;165;p21"/>
            <p:cNvSpPr/>
            <p:nvPr/>
          </p:nvSpPr>
          <p:spPr>
            <a:xfrm flipH="1">
              <a:off x="68208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74016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7" name="Google Shape;167;p21"/>
            <p:cNvSpPr/>
            <p:nvPr/>
          </p:nvSpPr>
          <p:spPr>
            <a:xfrm flipH="1">
              <a:off x="79824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8" name="Google Shape;168;p21"/>
            <p:cNvSpPr/>
            <p:nvPr/>
          </p:nvSpPr>
          <p:spPr>
            <a:xfrm flipH="1">
              <a:off x="85632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9" name="Google Shape;169;p21"/>
            <p:cNvSpPr/>
            <p:nvPr/>
          </p:nvSpPr>
          <p:spPr>
            <a:xfrm flipH="1">
              <a:off x="62400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0" name="Google Shape;170;p21"/>
            <p:cNvSpPr/>
            <p:nvPr/>
          </p:nvSpPr>
          <p:spPr>
            <a:xfrm flipH="1">
              <a:off x="68208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1" name="Google Shape;171;p21"/>
            <p:cNvSpPr/>
            <p:nvPr/>
          </p:nvSpPr>
          <p:spPr>
            <a:xfrm flipH="1">
              <a:off x="74016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" name="Google Shape;172;p21"/>
            <p:cNvSpPr/>
            <p:nvPr/>
          </p:nvSpPr>
          <p:spPr>
            <a:xfrm flipH="1">
              <a:off x="79824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" name="Google Shape;173;p21"/>
            <p:cNvSpPr/>
            <p:nvPr/>
          </p:nvSpPr>
          <p:spPr>
            <a:xfrm flipH="1">
              <a:off x="85632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4" name="Google Shape;174;p21"/>
            <p:cNvSpPr/>
            <p:nvPr/>
          </p:nvSpPr>
          <p:spPr>
            <a:xfrm flipH="1">
              <a:off x="62400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" name="Google Shape;175;p21"/>
            <p:cNvSpPr/>
            <p:nvPr/>
          </p:nvSpPr>
          <p:spPr>
            <a:xfrm flipH="1">
              <a:off x="68208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" name="Google Shape;176;p21"/>
            <p:cNvSpPr/>
            <p:nvPr/>
          </p:nvSpPr>
          <p:spPr>
            <a:xfrm flipH="1">
              <a:off x="74016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7" name="Google Shape;177;p21"/>
            <p:cNvSpPr/>
            <p:nvPr/>
          </p:nvSpPr>
          <p:spPr>
            <a:xfrm flipH="1">
              <a:off x="79824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8" name="Google Shape;178;p21"/>
            <p:cNvSpPr/>
            <p:nvPr/>
          </p:nvSpPr>
          <p:spPr>
            <a:xfrm flipH="1">
              <a:off x="85632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9" name="Google Shape;179;p21"/>
            <p:cNvSpPr/>
            <p:nvPr/>
          </p:nvSpPr>
          <p:spPr>
            <a:xfrm flipH="1">
              <a:off x="62400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0" name="Google Shape;180;p21"/>
            <p:cNvSpPr/>
            <p:nvPr/>
          </p:nvSpPr>
          <p:spPr>
            <a:xfrm flipH="1">
              <a:off x="68208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1" name="Google Shape;181;p21"/>
            <p:cNvSpPr/>
            <p:nvPr/>
          </p:nvSpPr>
          <p:spPr>
            <a:xfrm flipH="1">
              <a:off x="74016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2" name="Google Shape;182;p21"/>
            <p:cNvSpPr/>
            <p:nvPr/>
          </p:nvSpPr>
          <p:spPr>
            <a:xfrm flipH="1">
              <a:off x="79824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3" name="Google Shape;183;p21"/>
            <p:cNvSpPr/>
            <p:nvPr/>
          </p:nvSpPr>
          <p:spPr>
            <a:xfrm flipH="1">
              <a:off x="85632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184" name="Google Shape;184;p21"/>
          <p:cNvGrpSpPr/>
          <p:nvPr/>
        </p:nvGrpSpPr>
        <p:grpSpPr>
          <a:xfrm>
            <a:off x="6760151" y="1661963"/>
            <a:ext cx="1765922" cy="1596032"/>
            <a:chOff x="5950075" y="854725"/>
            <a:chExt cx="2904000" cy="2668950"/>
          </a:xfrm>
        </p:grpSpPr>
        <p:sp>
          <p:nvSpPr>
            <p:cNvPr id="185" name="Google Shape;185;p21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21"/>
          <p:cNvGrpSpPr/>
          <p:nvPr/>
        </p:nvGrpSpPr>
        <p:grpSpPr>
          <a:xfrm>
            <a:off x="6493641" y="1826623"/>
            <a:ext cx="1765922" cy="1596032"/>
            <a:chOff x="2854300" y="1168125"/>
            <a:chExt cx="2904000" cy="2668950"/>
          </a:xfrm>
        </p:grpSpPr>
        <p:sp>
          <p:nvSpPr>
            <p:cNvPr id="212" name="Google Shape;212;p21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21"/>
          <p:cNvGrpSpPr/>
          <p:nvPr/>
        </p:nvGrpSpPr>
        <p:grpSpPr>
          <a:xfrm rot="1139973">
            <a:off x="3948352" y="2653649"/>
            <a:ext cx="1605806" cy="1679200"/>
            <a:chOff x="608609" y="2370079"/>
            <a:chExt cx="458224" cy="523616"/>
          </a:xfrm>
        </p:grpSpPr>
        <p:grpSp>
          <p:nvGrpSpPr>
            <p:cNvPr id="239" name="Google Shape;239;p21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40" name="Google Shape;240;p21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41" name="Google Shape;241;p21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1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243;p21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44" name="Google Shape;244;p21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1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1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47" name="Google Shape;247;p21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48" name="Google Shape;248;p21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1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0" name="Google Shape;250;p21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51" name="Google Shape;251;p21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52" name="Google Shape;252;p21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1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21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55" name="Google Shape;255;p21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1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1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58" name="Google Shape;258;p21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59" name="Google Shape;259;p21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1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1" name="Google Shape;261;p21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62" name="Google Shape;262;p21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63" name="Google Shape;263;p21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1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265;p21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66" name="Google Shape;266;p21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1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1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69" name="Google Shape;269;p21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70" name="Google Shape;270;p21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1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2" name="Google Shape;272;p21"/>
          <p:cNvGrpSpPr/>
          <p:nvPr/>
        </p:nvGrpSpPr>
        <p:grpSpPr>
          <a:xfrm>
            <a:off x="3718744" y="2731504"/>
            <a:ext cx="1605799" cy="1679186"/>
            <a:chOff x="608609" y="2370079"/>
            <a:chExt cx="458224" cy="523616"/>
          </a:xfrm>
        </p:grpSpPr>
        <p:grpSp>
          <p:nvGrpSpPr>
            <p:cNvPr id="273" name="Google Shape;273;p21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74" name="Google Shape;274;p21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75" name="Google Shape;275;p21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1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277;p21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78" name="Google Shape;278;p21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1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1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81" name="Google Shape;281;p21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82" name="Google Shape;282;p21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1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4" name="Google Shape;284;p21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85" name="Google Shape;285;p21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86" name="Google Shape;286;p21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1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288;p21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89" name="Google Shape;289;p21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1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1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92" name="Google Shape;292;p21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93" name="Google Shape;293;p21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21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5" name="Google Shape;295;p21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96" name="Google Shape;296;p21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97" name="Google Shape;297;p21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1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21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00" name="Google Shape;300;p21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1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1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03" name="Google Shape;303;p21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04" name="Google Shape;304;p21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1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06" name="Google Shape;306;p21"/>
          <p:cNvGrpSpPr/>
          <p:nvPr/>
        </p:nvGrpSpPr>
        <p:grpSpPr>
          <a:xfrm>
            <a:off x="3548300" y="3049762"/>
            <a:ext cx="1605799" cy="1679186"/>
            <a:chOff x="608609" y="2370079"/>
            <a:chExt cx="458224" cy="523616"/>
          </a:xfrm>
        </p:grpSpPr>
        <p:grpSp>
          <p:nvGrpSpPr>
            <p:cNvPr id="307" name="Google Shape;307;p21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08" name="Google Shape;308;p21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09" name="Google Shape;309;p21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1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311;p21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12" name="Google Shape;312;p21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1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1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15" name="Google Shape;315;p21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16" name="Google Shape;316;p21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1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8" name="Google Shape;318;p21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19" name="Google Shape;319;p21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20" name="Google Shape;320;p21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1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322;p21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23" name="Google Shape;323;p21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21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1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26" name="Google Shape;326;p21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27" name="Google Shape;327;p21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1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9" name="Google Shape;329;p21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30" name="Google Shape;330;p21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31" name="Google Shape;331;p21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1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333;p21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34" name="Google Shape;334;p21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1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1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37" name="Google Shape;337;p21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38" name="Google Shape;338;p21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1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40" name="Google Shape;340;p21"/>
          <p:cNvSpPr/>
          <p:nvPr/>
        </p:nvSpPr>
        <p:spPr>
          <a:xfrm>
            <a:off x="521425" y="2731500"/>
            <a:ext cx="2487600" cy="23157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09" name="Google Shape;5909;p57"/>
          <p:cNvCxnSpPr/>
          <p:nvPr/>
        </p:nvCxnSpPr>
        <p:spPr>
          <a:xfrm rot="10800000">
            <a:off x="1340938" y="1572925"/>
            <a:ext cx="13077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910" name="Google Shape;5910;p57"/>
          <p:cNvCxnSpPr/>
          <p:nvPr/>
        </p:nvCxnSpPr>
        <p:spPr>
          <a:xfrm rot="10800000" flipH="1">
            <a:off x="1375913" y="277665"/>
            <a:ext cx="2700" cy="1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911" name="Google Shape;5911;p57"/>
          <p:cNvCxnSpPr/>
          <p:nvPr/>
        </p:nvCxnSpPr>
        <p:spPr>
          <a:xfrm rot="10800000" flipH="1">
            <a:off x="786950" y="1565125"/>
            <a:ext cx="588000" cy="6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5912" name="Google Shape;5912;p57"/>
          <p:cNvSpPr/>
          <p:nvPr/>
        </p:nvSpPr>
        <p:spPr>
          <a:xfrm rot="-2308403">
            <a:off x="825188" y="1077218"/>
            <a:ext cx="1468775" cy="416564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13" name="Google Shape;5913;p57"/>
          <p:cNvCxnSpPr>
            <a:stCxn id="5912" idx="2"/>
            <a:endCxn id="5912" idx="6"/>
          </p:cNvCxnSpPr>
          <p:nvPr/>
        </p:nvCxnSpPr>
        <p:spPr>
          <a:xfrm rot="10800000" flipH="1">
            <a:off x="984625" y="828600"/>
            <a:ext cx="1149900" cy="913800"/>
          </a:xfrm>
          <a:prstGeom prst="curvedConnector5">
            <a:avLst>
              <a:gd name="adj1" fmla="val 11366"/>
              <a:gd name="adj2" fmla="val -29162"/>
              <a:gd name="adj3" fmla="val 114793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5914" name="Google Shape;5914;p57"/>
          <p:cNvGrpSpPr/>
          <p:nvPr/>
        </p:nvGrpSpPr>
        <p:grpSpPr>
          <a:xfrm>
            <a:off x="3272050" y="278965"/>
            <a:ext cx="1539900" cy="1307700"/>
            <a:chOff x="3642775" y="181165"/>
            <a:chExt cx="1539900" cy="1307700"/>
          </a:xfrm>
        </p:grpSpPr>
        <p:cxnSp>
          <p:nvCxnSpPr>
            <p:cNvPr id="5915" name="Google Shape;5915;p57"/>
            <p:cNvCxnSpPr/>
            <p:nvPr/>
          </p:nvCxnSpPr>
          <p:spPr>
            <a:xfrm rot="10800000">
              <a:off x="3662020" y="1469724"/>
              <a:ext cx="1463100" cy="1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5916" name="Google Shape;5916;p57"/>
            <p:cNvCxnSpPr/>
            <p:nvPr/>
          </p:nvCxnSpPr>
          <p:spPr>
            <a:xfrm rot="10800000" flipH="1">
              <a:off x="3655713" y="181165"/>
              <a:ext cx="9300" cy="130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5917" name="Google Shape;5917;p57"/>
            <p:cNvSpPr/>
            <p:nvPr/>
          </p:nvSpPr>
          <p:spPr>
            <a:xfrm rot="-1694975">
              <a:off x="3650545" y="634758"/>
              <a:ext cx="1524360" cy="41649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57"/>
            <p:cNvSpPr/>
            <p:nvPr/>
          </p:nvSpPr>
          <p:spPr>
            <a:xfrm rot="-1697709">
              <a:off x="3822041" y="672947"/>
              <a:ext cx="1244268" cy="275012"/>
            </a:xfrm>
            <a:prstGeom prst="ellipse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57"/>
            <p:cNvSpPr/>
            <p:nvPr/>
          </p:nvSpPr>
          <p:spPr>
            <a:xfrm rot="-1698362">
              <a:off x="4062372" y="757773"/>
              <a:ext cx="662406" cy="170453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0" name="Google Shape;5920;p57"/>
          <p:cNvSpPr txBox="1"/>
          <p:nvPr/>
        </p:nvSpPr>
        <p:spPr>
          <a:xfrm>
            <a:off x="2319925" y="157292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21" name="Google Shape;5921;p57"/>
          <p:cNvSpPr txBox="1"/>
          <p:nvPr/>
        </p:nvSpPr>
        <p:spPr>
          <a:xfrm>
            <a:off x="4401425" y="148117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22" name="Google Shape;5922;p57"/>
          <p:cNvSpPr txBox="1"/>
          <p:nvPr/>
        </p:nvSpPr>
        <p:spPr>
          <a:xfrm>
            <a:off x="758700" y="2117363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23" name="Google Shape;5923;p57"/>
          <p:cNvSpPr txBox="1"/>
          <p:nvPr/>
        </p:nvSpPr>
        <p:spPr>
          <a:xfrm>
            <a:off x="1007425" y="338500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J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5924" name="Google Shape;5924;p57"/>
          <p:cNvGrpSpPr/>
          <p:nvPr/>
        </p:nvGrpSpPr>
        <p:grpSpPr>
          <a:xfrm>
            <a:off x="987300" y="2793600"/>
            <a:ext cx="2014982" cy="2263650"/>
            <a:chOff x="758700" y="2412600"/>
            <a:chExt cx="2014982" cy="2263650"/>
          </a:xfrm>
        </p:grpSpPr>
        <p:grpSp>
          <p:nvGrpSpPr>
            <p:cNvPr id="5925" name="Google Shape;5925;p57"/>
            <p:cNvGrpSpPr/>
            <p:nvPr/>
          </p:nvGrpSpPr>
          <p:grpSpPr>
            <a:xfrm>
              <a:off x="778832" y="2481240"/>
              <a:ext cx="1994850" cy="1972060"/>
              <a:chOff x="777650" y="2639865"/>
              <a:chExt cx="1994850" cy="1972060"/>
            </a:xfrm>
          </p:grpSpPr>
          <p:cxnSp>
            <p:nvCxnSpPr>
              <p:cNvPr id="5926" name="Google Shape;5926;p57"/>
              <p:cNvCxnSpPr/>
              <p:nvPr/>
            </p:nvCxnSpPr>
            <p:spPr>
              <a:xfrm rot="10800000">
                <a:off x="1379600" y="3927325"/>
                <a:ext cx="13929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5927" name="Google Shape;5927;p57"/>
              <p:cNvCxnSpPr/>
              <p:nvPr/>
            </p:nvCxnSpPr>
            <p:spPr>
              <a:xfrm rot="10800000" flipH="1">
                <a:off x="1375913" y="2639865"/>
                <a:ext cx="2700" cy="13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5928" name="Google Shape;5928;p57"/>
              <p:cNvCxnSpPr/>
              <p:nvPr/>
            </p:nvCxnSpPr>
            <p:spPr>
              <a:xfrm rot="10800000" flipH="1">
                <a:off x="777650" y="3935125"/>
                <a:ext cx="589800" cy="67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</p:grpSp>
        <p:sp>
          <p:nvSpPr>
            <p:cNvPr id="5929" name="Google Shape;5929;p57"/>
            <p:cNvSpPr/>
            <p:nvPr/>
          </p:nvSpPr>
          <p:spPr>
            <a:xfrm>
              <a:off x="901378" y="2753562"/>
              <a:ext cx="1468800" cy="4164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30" name="Google Shape;5930;p57"/>
            <p:cNvCxnSpPr>
              <a:stCxn id="5929" idx="2"/>
              <a:endCxn id="5929" idx="6"/>
            </p:cNvCxnSpPr>
            <p:nvPr/>
          </p:nvCxnSpPr>
          <p:spPr>
            <a:xfrm>
              <a:off x="901378" y="2961762"/>
              <a:ext cx="1468800" cy="600"/>
            </a:xfrm>
            <a:prstGeom prst="curvedConnector5">
              <a:avLst>
                <a:gd name="adj1" fmla="val 6102"/>
                <a:gd name="adj2" fmla="val 213456378"/>
                <a:gd name="adj3" fmla="val 96870"/>
              </a:avLst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5931" name="Google Shape;5931;p57"/>
            <p:cNvSpPr txBox="1"/>
            <p:nvPr/>
          </p:nvSpPr>
          <p:spPr>
            <a:xfrm>
              <a:off x="2318275" y="3796475"/>
              <a:ext cx="4167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w1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932" name="Google Shape;5932;p57"/>
            <p:cNvSpPr txBox="1"/>
            <p:nvPr/>
          </p:nvSpPr>
          <p:spPr>
            <a:xfrm>
              <a:off x="758700" y="43579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w2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933" name="Google Shape;5933;p57"/>
            <p:cNvSpPr txBox="1"/>
            <p:nvPr/>
          </p:nvSpPr>
          <p:spPr>
            <a:xfrm>
              <a:off x="1150025" y="241260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J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grpSp>
        <p:nvGrpSpPr>
          <p:cNvPr id="5934" name="Google Shape;5934;p57"/>
          <p:cNvGrpSpPr/>
          <p:nvPr/>
        </p:nvGrpSpPr>
        <p:grpSpPr>
          <a:xfrm>
            <a:off x="3258763" y="2862250"/>
            <a:ext cx="1934988" cy="1580500"/>
            <a:chOff x="2953963" y="2709850"/>
            <a:chExt cx="1934988" cy="1580500"/>
          </a:xfrm>
        </p:grpSpPr>
        <p:grpSp>
          <p:nvGrpSpPr>
            <p:cNvPr id="5935" name="Google Shape;5935;p57"/>
            <p:cNvGrpSpPr/>
            <p:nvPr/>
          </p:nvGrpSpPr>
          <p:grpSpPr>
            <a:xfrm>
              <a:off x="3361188" y="2717365"/>
              <a:ext cx="1463108" cy="1307700"/>
              <a:chOff x="3655713" y="257365"/>
              <a:chExt cx="1463108" cy="1307700"/>
            </a:xfrm>
          </p:grpSpPr>
          <p:cxnSp>
            <p:nvCxnSpPr>
              <p:cNvPr id="5936" name="Google Shape;5936;p57"/>
              <p:cNvCxnSpPr/>
              <p:nvPr/>
            </p:nvCxnSpPr>
            <p:spPr>
              <a:xfrm rot="10800000">
                <a:off x="3655720" y="1512053"/>
                <a:ext cx="1463100" cy="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5937" name="Google Shape;5937;p57"/>
              <p:cNvCxnSpPr/>
              <p:nvPr/>
            </p:nvCxnSpPr>
            <p:spPr>
              <a:xfrm rot="10800000" flipH="1">
                <a:off x="3655713" y="257365"/>
                <a:ext cx="930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5938" name="Google Shape;5938;p57"/>
            <p:cNvSpPr/>
            <p:nvPr/>
          </p:nvSpPr>
          <p:spPr>
            <a:xfrm>
              <a:off x="3512550" y="2803925"/>
              <a:ext cx="1077600" cy="10707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57"/>
            <p:cNvSpPr/>
            <p:nvPr/>
          </p:nvSpPr>
          <p:spPr>
            <a:xfrm>
              <a:off x="3645150" y="2957375"/>
              <a:ext cx="812400" cy="7638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57"/>
            <p:cNvSpPr/>
            <p:nvPr/>
          </p:nvSpPr>
          <p:spPr>
            <a:xfrm>
              <a:off x="3843000" y="3112025"/>
              <a:ext cx="416700" cy="454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57"/>
            <p:cNvSpPr txBox="1"/>
            <p:nvPr/>
          </p:nvSpPr>
          <p:spPr>
            <a:xfrm>
              <a:off x="4510650" y="39720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w1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5942" name="Google Shape;5942;p57"/>
            <p:cNvSpPr txBox="1"/>
            <p:nvPr/>
          </p:nvSpPr>
          <p:spPr>
            <a:xfrm>
              <a:off x="2953963" y="27098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w2</a:t>
              </a:r>
              <a:endParaRPr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5943" name="Google Shape;5943;p57"/>
          <p:cNvSpPr txBox="1"/>
          <p:nvPr/>
        </p:nvSpPr>
        <p:spPr>
          <a:xfrm>
            <a:off x="2864838" y="277675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44" name="Google Shape;5944;p57"/>
          <p:cNvSpPr txBox="1"/>
          <p:nvPr/>
        </p:nvSpPr>
        <p:spPr>
          <a:xfrm>
            <a:off x="2264125" y="2070875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Before Normalization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45" name="Google Shape;5945;p57"/>
          <p:cNvSpPr txBox="1"/>
          <p:nvPr/>
        </p:nvSpPr>
        <p:spPr>
          <a:xfrm>
            <a:off x="2264125" y="46094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After Normalization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46" name="Google Shape;5946;p57"/>
          <p:cNvSpPr txBox="1"/>
          <p:nvPr/>
        </p:nvSpPr>
        <p:spPr>
          <a:xfrm>
            <a:off x="6328613" y="2825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Early stopping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947" name="Google Shape;5947;p57"/>
          <p:cNvCxnSpPr/>
          <p:nvPr/>
        </p:nvCxnSpPr>
        <p:spPr>
          <a:xfrm rot="10800000">
            <a:off x="6030600" y="2810200"/>
            <a:ext cx="25932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948" name="Google Shape;5948;p57"/>
          <p:cNvCxnSpPr/>
          <p:nvPr/>
        </p:nvCxnSpPr>
        <p:spPr>
          <a:xfrm rot="10800000">
            <a:off x="6030744" y="700236"/>
            <a:ext cx="4200" cy="21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949" name="Google Shape;5949;p57"/>
          <p:cNvCxnSpPr/>
          <p:nvPr/>
        </p:nvCxnSpPr>
        <p:spPr>
          <a:xfrm>
            <a:off x="6065750" y="970325"/>
            <a:ext cx="2336700" cy="1735500"/>
          </a:xfrm>
          <a:prstGeom prst="curvedConnector3">
            <a:avLst>
              <a:gd name="adj1" fmla="val 8289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5950" name="Google Shape;5950;p57"/>
          <p:cNvCxnSpPr/>
          <p:nvPr/>
        </p:nvCxnSpPr>
        <p:spPr>
          <a:xfrm>
            <a:off x="6030600" y="1054300"/>
            <a:ext cx="1812000" cy="1416600"/>
          </a:xfrm>
          <a:prstGeom prst="curvedConnector3">
            <a:avLst>
              <a:gd name="adj1" fmla="val 11104"/>
            </a:avLst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5951" name="Google Shape;5951;p57"/>
          <p:cNvSpPr/>
          <p:nvPr/>
        </p:nvSpPr>
        <p:spPr>
          <a:xfrm rot="-818997">
            <a:off x="7856025" y="2255925"/>
            <a:ext cx="435545" cy="165933"/>
          </a:xfrm>
          <a:custGeom>
            <a:avLst/>
            <a:gdLst/>
            <a:ahLst/>
            <a:cxnLst/>
            <a:rect l="l" t="t" r="r" b="b"/>
            <a:pathLst>
              <a:path w="17421" h="6637" extrusionOk="0">
                <a:moveTo>
                  <a:pt x="0" y="6637"/>
                </a:moveTo>
                <a:cubicBezTo>
                  <a:pt x="1152" y="6545"/>
                  <a:pt x="4424" y="6729"/>
                  <a:pt x="6913" y="6084"/>
                </a:cubicBezTo>
                <a:cubicBezTo>
                  <a:pt x="9402" y="5439"/>
                  <a:pt x="13181" y="3779"/>
                  <a:pt x="14932" y="2765"/>
                </a:cubicBezTo>
                <a:cubicBezTo>
                  <a:pt x="16683" y="1751"/>
                  <a:pt x="17006" y="461"/>
                  <a:pt x="1742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5952" name="Google Shape;5952;p57"/>
          <p:cNvSpPr txBox="1"/>
          <p:nvPr/>
        </p:nvSpPr>
        <p:spPr>
          <a:xfrm>
            <a:off x="8076400" y="2130663"/>
            <a:ext cx="787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Dev</a:t>
            </a: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00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Train</a:t>
            </a:r>
            <a:endParaRPr sz="110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53" name="Google Shape;5953;p57"/>
          <p:cNvSpPr txBox="1"/>
          <p:nvPr/>
        </p:nvSpPr>
        <p:spPr>
          <a:xfrm>
            <a:off x="5618250" y="73600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Err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54" name="Google Shape;5954;p57"/>
          <p:cNvSpPr txBox="1"/>
          <p:nvPr/>
        </p:nvSpPr>
        <p:spPr>
          <a:xfrm>
            <a:off x="8636525" y="252915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it.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5955" name="Google Shape;5955;p57"/>
          <p:cNvCxnSpPr/>
          <p:nvPr/>
        </p:nvCxnSpPr>
        <p:spPr>
          <a:xfrm flipH="1">
            <a:off x="7914425" y="1760250"/>
            <a:ext cx="6600" cy="1017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0" name="Google Shape;5960;p58"/>
          <p:cNvSpPr/>
          <p:nvPr/>
        </p:nvSpPr>
        <p:spPr>
          <a:xfrm>
            <a:off x="1895158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5961" name="Google Shape;5961;p58"/>
          <p:cNvSpPr/>
          <p:nvPr/>
        </p:nvSpPr>
        <p:spPr>
          <a:xfrm>
            <a:off x="1895158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5962" name="Google Shape;5962;p58"/>
          <p:cNvSpPr txBox="1"/>
          <p:nvPr/>
        </p:nvSpPr>
        <p:spPr>
          <a:xfrm>
            <a:off x="926276" y="3916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1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5963" name="Google Shape;5963;p58"/>
          <p:cNvSpPr/>
          <p:nvPr/>
        </p:nvSpPr>
        <p:spPr>
          <a:xfrm>
            <a:off x="6425247" y="6927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5964" name="Google Shape;5964;p58"/>
          <p:cNvCxnSpPr>
            <a:stCxn id="5963" idx="6"/>
          </p:cNvCxnSpPr>
          <p:nvPr/>
        </p:nvCxnSpPr>
        <p:spPr>
          <a:xfrm>
            <a:off x="6964047" y="9715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65" name="Google Shape;5965;p58"/>
          <p:cNvSpPr txBox="1"/>
          <p:nvPr/>
        </p:nvSpPr>
        <p:spPr>
          <a:xfrm>
            <a:off x="916876" y="1168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x</a:t>
            </a:r>
            <a:r>
              <a:rPr lang="en-GB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2</a:t>
            </a:r>
            <a:endParaRPr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grpSp>
        <p:nvGrpSpPr>
          <p:cNvPr id="5966" name="Google Shape;5966;p58"/>
          <p:cNvGrpSpPr/>
          <p:nvPr/>
        </p:nvGrpSpPr>
        <p:grpSpPr>
          <a:xfrm>
            <a:off x="1432449" y="496407"/>
            <a:ext cx="462868" cy="954948"/>
            <a:chOff x="837658" y="496313"/>
            <a:chExt cx="1057500" cy="954948"/>
          </a:xfrm>
        </p:grpSpPr>
        <p:cxnSp>
          <p:nvCxnSpPr>
            <p:cNvPr id="5967" name="Google Shape;5967;p58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8" name="Google Shape;5968;p58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9" name="Google Shape;5969;p58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0" name="Google Shape;5970;p58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71" name="Google Shape;5971;p58"/>
          <p:cNvGrpSpPr/>
          <p:nvPr/>
        </p:nvGrpSpPr>
        <p:grpSpPr>
          <a:xfrm>
            <a:off x="2428836" y="496407"/>
            <a:ext cx="480634" cy="954948"/>
            <a:chOff x="837658" y="496313"/>
            <a:chExt cx="1057500" cy="954948"/>
          </a:xfrm>
        </p:grpSpPr>
        <p:cxnSp>
          <p:nvCxnSpPr>
            <p:cNvPr id="5972" name="Google Shape;5972;p58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3" name="Google Shape;5973;p58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4" name="Google Shape;5974;p58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5" name="Google Shape;5975;p58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76" name="Google Shape;5976;p58"/>
          <p:cNvSpPr/>
          <p:nvPr/>
        </p:nvSpPr>
        <p:spPr>
          <a:xfrm>
            <a:off x="2858933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5977" name="Google Shape;5977;p58"/>
          <p:cNvSpPr/>
          <p:nvPr/>
        </p:nvSpPr>
        <p:spPr>
          <a:xfrm>
            <a:off x="2868333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5978" name="Google Shape;5978;p58"/>
          <p:cNvGrpSpPr/>
          <p:nvPr/>
        </p:nvGrpSpPr>
        <p:grpSpPr>
          <a:xfrm>
            <a:off x="3392636" y="494082"/>
            <a:ext cx="480634" cy="954948"/>
            <a:chOff x="837658" y="496313"/>
            <a:chExt cx="1057500" cy="954948"/>
          </a:xfrm>
        </p:grpSpPr>
        <p:cxnSp>
          <p:nvCxnSpPr>
            <p:cNvPr id="5979" name="Google Shape;5979;p58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980" name="Google Shape;5980;p58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981" name="Google Shape;5981;p58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982" name="Google Shape;5982;p58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983" name="Google Shape;5983;p58"/>
          <p:cNvCxnSpPr/>
          <p:nvPr/>
        </p:nvCxnSpPr>
        <p:spPr>
          <a:xfrm>
            <a:off x="3870849" y="9999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984" name="Google Shape;5984;p58"/>
          <p:cNvSpPr/>
          <p:nvPr/>
        </p:nvSpPr>
        <p:spPr>
          <a:xfrm>
            <a:off x="4618733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5985" name="Google Shape;5985;p58"/>
          <p:cNvSpPr/>
          <p:nvPr/>
        </p:nvSpPr>
        <p:spPr>
          <a:xfrm>
            <a:off x="4618733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5986" name="Google Shape;5986;p58"/>
          <p:cNvGrpSpPr/>
          <p:nvPr/>
        </p:nvGrpSpPr>
        <p:grpSpPr>
          <a:xfrm>
            <a:off x="4156024" y="489275"/>
            <a:ext cx="462868" cy="954948"/>
            <a:chOff x="837658" y="496313"/>
            <a:chExt cx="1057500" cy="954948"/>
          </a:xfrm>
        </p:grpSpPr>
        <p:cxnSp>
          <p:nvCxnSpPr>
            <p:cNvPr id="5987" name="Google Shape;5987;p58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988" name="Google Shape;5988;p58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989" name="Google Shape;5989;p58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990" name="Google Shape;5990;p58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91" name="Google Shape;5991;p58"/>
          <p:cNvGrpSpPr/>
          <p:nvPr/>
        </p:nvGrpSpPr>
        <p:grpSpPr>
          <a:xfrm>
            <a:off x="5152411" y="489275"/>
            <a:ext cx="480634" cy="954948"/>
            <a:chOff x="837658" y="496313"/>
            <a:chExt cx="1057500" cy="954948"/>
          </a:xfrm>
        </p:grpSpPr>
        <p:cxnSp>
          <p:nvCxnSpPr>
            <p:cNvPr id="5992" name="Google Shape;5992;p58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3" name="Google Shape;5993;p58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4" name="Google Shape;5994;p58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5" name="Google Shape;5995;p58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96" name="Google Shape;5996;p58"/>
          <p:cNvSpPr/>
          <p:nvPr/>
        </p:nvSpPr>
        <p:spPr>
          <a:xfrm>
            <a:off x="5582508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5997" name="Google Shape;5997;p58"/>
          <p:cNvSpPr/>
          <p:nvPr/>
        </p:nvSpPr>
        <p:spPr>
          <a:xfrm>
            <a:off x="5591908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5998" name="Google Shape;5998;p58"/>
          <p:cNvCxnSpPr>
            <a:stCxn id="5996" idx="6"/>
            <a:endCxn id="5963" idx="2"/>
          </p:cNvCxnSpPr>
          <p:nvPr/>
        </p:nvCxnSpPr>
        <p:spPr>
          <a:xfrm>
            <a:off x="6116208" y="493656"/>
            <a:ext cx="3090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9" name="Google Shape;5999;p58"/>
          <p:cNvCxnSpPr>
            <a:stCxn id="5997" idx="6"/>
            <a:endCxn id="5963" idx="2"/>
          </p:cNvCxnSpPr>
          <p:nvPr/>
        </p:nvCxnSpPr>
        <p:spPr>
          <a:xfrm rot="10800000" flipH="1">
            <a:off x="6125608" y="971407"/>
            <a:ext cx="299700" cy="4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0" name="Google Shape;6000;p58"/>
          <p:cNvSpPr txBox="1"/>
          <p:nvPr/>
        </p:nvSpPr>
        <p:spPr>
          <a:xfrm>
            <a:off x="1892601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w[1]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01" name="Google Shape;6001;p58"/>
          <p:cNvSpPr txBox="1"/>
          <p:nvPr/>
        </p:nvSpPr>
        <p:spPr>
          <a:xfrm>
            <a:off x="2856376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w[2]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02" name="Google Shape;6002;p58"/>
          <p:cNvSpPr txBox="1"/>
          <p:nvPr/>
        </p:nvSpPr>
        <p:spPr>
          <a:xfrm>
            <a:off x="4616175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w[L-2]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03" name="Google Shape;6003;p58"/>
          <p:cNvSpPr txBox="1"/>
          <p:nvPr/>
        </p:nvSpPr>
        <p:spPr>
          <a:xfrm>
            <a:off x="5532050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w[L-1]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04" name="Google Shape;6004;p58"/>
          <p:cNvSpPr txBox="1"/>
          <p:nvPr/>
        </p:nvSpPr>
        <p:spPr>
          <a:xfrm>
            <a:off x="6369125" y="12548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w[L]</a:t>
            </a:r>
            <a:endParaRPr sz="1100" baseline="-250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05" name="Google Shape;6005;p58"/>
          <p:cNvSpPr/>
          <p:nvPr/>
        </p:nvSpPr>
        <p:spPr>
          <a:xfrm>
            <a:off x="3315600" y="2583575"/>
            <a:ext cx="1097400" cy="2194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6" name="Google Shape;6006;p58"/>
          <p:cNvSpPr/>
          <p:nvPr/>
        </p:nvSpPr>
        <p:spPr>
          <a:xfrm>
            <a:off x="3687450" y="2949263"/>
            <a:ext cx="731400" cy="1463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7" name="Google Shape;6007;p58"/>
          <p:cNvSpPr/>
          <p:nvPr/>
        </p:nvSpPr>
        <p:spPr>
          <a:xfrm>
            <a:off x="4413000" y="2579075"/>
            <a:ext cx="1097400" cy="2194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8" name="Google Shape;6008;p58"/>
          <p:cNvSpPr/>
          <p:nvPr/>
        </p:nvSpPr>
        <p:spPr>
          <a:xfrm>
            <a:off x="4418850" y="2949263"/>
            <a:ext cx="731400" cy="1463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9" name="Google Shape;6009;p58"/>
          <p:cNvSpPr txBox="1"/>
          <p:nvPr/>
        </p:nvSpPr>
        <p:spPr>
          <a:xfrm>
            <a:off x="33156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FN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10" name="Google Shape;6010;p58"/>
          <p:cNvSpPr txBox="1"/>
          <p:nvPr/>
        </p:nvSpPr>
        <p:spPr>
          <a:xfrm>
            <a:off x="50481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TN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11" name="Google Shape;6011;p58"/>
          <p:cNvSpPr txBox="1"/>
          <p:nvPr/>
        </p:nvSpPr>
        <p:spPr>
          <a:xfrm>
            <a:off x="38289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TP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12" name="Google Shape;6012;p58"/>
          <p:cNvSpPr txBox="1"/>
          <p:nvPr/>
        </p:nvSpPr>
        <p:spPr>
          <a:xfrm>
            <a:off x="45534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FP</a:t>
            </a:r>
            <a:endParaRPr sz="13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13" name="Google Shape;6013;p58"/>
          <p:cNvSpPr txBox="1"/>
          <p:nvPr/>
        </p:nvSpPr>
        <p:spPr>
          <a:xfrm>
            <a:off x="6301175" y="1831225"/>
            <a:ext cx="2307900" cy="304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Deep neural networks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14" name="Google Shape;6014;p58"/>
          <p:cNvSpPr txBox="1"/>
          <p:nvPr/>
        </p:nvSpPr>
        <p:spPr>
          <a:xfrm>
            <a:off x="6213450" y="35668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Understanding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Precision &amp; Recall 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9" name="Google Shape;6019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7325" y="1786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0" name="Google Shape;6020;p5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0225" y="1024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1" name="Google Shape;6021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50900" y="159838"/>
            <a:ext cx="3222675" cy="214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2" name="Google Shape;6022;p59"/>
          <p:cNvCxnSpPr/>
          <p:nvPr/>
        </p:nvCxnSpPr>
        <p:spPr>
          <a:xfrm rot="10800000" flipH="1">
            <a:off x="6455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023" name="Google Shape;6023;p59"/>
          <p:cNvSpPr/>
          <p:nvPr/>
        </p:nvSpPr>
        <p:spPr>
          <a:xfrm rot="-789993">
            <a:off x="6714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4" name="Google Shape;6024;p59"/>
          <p:cNvSpPr txBox="1"/>
          <p:nvPr/>
        </p:nvSpPr>
        <p:spPr>
          <a:xfrm>
            <a:off x="26835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25" name="Google Shape;6025;p59"/>
          <p:cNvSpPr txBox="1"/>
          <p:nvPr/>
        </p:nvSpPr>
        <p:spPr>
          <a:xfrm>
            <a:off x="3311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26" name="Google Shape;6026;p59"/>
          <p:cNvSpPr/>
          <p:nvPr/>
        </p:nvSpPr>
        <p:spPr>
          <a:xfrm rot="-789437">
            <a:off x="10732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7" name="Google Shape;6027;p59"/>
          <p:cNvSpPr/>
          <p:nvPr/>
        </p:nvSpPr>
        <p:spPr>
          <a:xfrm rot="-789496">
            <a:off x="14403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28" name="Google Shape;6028;p59"/>
          <p:cNvCxnSpPr/>
          <p:nvPr/>
        </p:nvCxnSpPr>
        <p:spPr>
          <a:xfrm rot="10800000" flipH="1">
            <a:off x="6531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029" name="Google Shape;6029;p59"/>
          <p:cNvGrpSpPr/>
          <p:nvPr/>
        </p:nvGrpSpPr>
        <p:grpSpPr>
          <a:xfrm>
            <a:off x="929750" y="3838435"/>
            <a:ext cx="829460" cy="867165"/>
            <a:chOff x="853550" y="3838435"/>
            <a:chExt cx="829460" cy="867165"/>
          </a:xfrm>
        </p:grpSpPr>
        <p:cxnSp>
          <p:nvCxnSpPr>
            <p:cNvPr id="6030" name="Google Shape;6030;p59"/>
            <p:cNvCxnSpPr/>
            <p:nvPr/>
          </p:nvCxnSpPr>
          <p:spPr>
            <a:xfrm>
              <a:off x="853550" y="4705600"/>
              <a:ext cx="20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1" name="Google Shape;6031;p59"/>
            <p:cNvCxnSpPr/>
            <p:nvPr/>
          </p:nvCxnSpPr>
          <p:spPr>
            <a:xfrm rot="10800000" flipH="1">
              <a:off x="1053950" y="45754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2" name="Google Shape;6032;p59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3" name="Google Shape;6033;p59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4" name="Google Shape;6034;p59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5" name="Google Shape;6035;p59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6" name="Google Shape;6036;p59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7" name="Google Shape;6037;p59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8" name="Google Shape;6038;p59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9" name="Google Shape;6039;p59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0" name="Google Shape;6040;p59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41" name="Google Shape;6041;p59"/>
          <p:cNvSpPr/>
          <p:nvPr/>
        </p:nvSpPr>
        <p:spPr>
          <a:xfrm>
            <a:off x="1881200" y="2990850"/>
            <a:ext cx="285750" cy="809625"/>
          </a:xfrm>
          <a:custGeom>
            <a:avLst/>
            <a:gdLst/>
            <a:ahLst/>
            <a:cxnLst/>
            <a:rect l="l" t="t" r="r" b="b"/>
            <a:pathLst>
              <a:path w="11430" h="32385" extrusionOk="0">
                <a:moveTo>
                  <a:pt x="11430" y="0"/>
                </a:moveTo>
                <a:cubicBezTo>
                  <a:pt x="9843" y="2254"/>
                  <a:pt x="3810" y="8129"/>
                  <a:pt x="1905" y="13526"/>
                </a:cubicBezTo>
                <a:cubicBezTo>
                  <a:pt x="0" y="18924"/>
                  <a:pt x="318" y="29242"/>
                  <a:pt x="0" y="32385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42" name="Google Shape;6042;p59"/>
          <p:cNvSpPr txBox="1"/>
          <p:nvPr/>
        </p:nvSpPr>
        <p:spPr>
          <a:xfrm>
            <a:off x="1266825" y="4667250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SGD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43" name="Google Shape;6043;p59"/>
          <p:cNvSpPr txBox="1"/>
          <p:nvPr/>
        </p:nvSpPr>
        <p:spPr>
          <a:xfrm>
            <a:off x="2085750" y="293322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FF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BGD</a:t>
            </a:r>
            <a:endParaRPr sz="1100">
              <a:solidFill>
                <a:srgbClr val="FF00FF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044" name="Google Shape;6044;p59"/>
          <p:cNvCxnSpPr/>
          <p:nvPr/>
        </p:nvCxnSpPr>
        <p:spPr>
          <a:xfrm rot="10800000" flipH="1">
            <a:off x="38459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045" name="Google Shape;6045;p59"/>
          <p:cNvSpPr/>
          <p:nvPr/>
        </p:nvSpPr>
        <p:spPr>
          <a:xfrm rot="-789993">
            <a:off x="38718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6" name="Google Shape;6046;p59"/>
          <p:cNvSpPr txBox="1"/>
          <p:nvPr/>
        </p:nvSpPr>
        <p:spPr>
          <a:xfrm>
            <a:off x="58839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w1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47" name="Google Shape;6047;p59"/>
          <p:cNvSpPr txBox="1"/>
          <p:nvPr/>
        </p:nvSpPr>
        <p:spPr>
          <a:xfrm>
            <a:off x="35315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w2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48" name="Google Shape;6048;p59"/>
          <p:cNvSpPr/>
          <p:nvPr/>
        </p:nvSpPr>
        <p:spPr>
          <a:xfrm rot="-789437">
            <a:off x="42736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9" name="Google Shape;6049;p59"/>
          <p:cNvSpPr/>
          <p:nvPr/>
        </p:nvSpPr>
        <p:spPr>
          <a:xfrm rot="-789496">
            <a:off x="46407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50" name="Google Shape;6050;p59"/>
          <p:cNvCxnSpPr/>
          <p:nvPr/>
        </p:nvCxnSpPr>
        <p:spPr>
          <a:xfrm rot="10800000" flipH="1">
            <a:off x="38535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051" name="Google Shape;6051;p59"/>
          <p:cNvGrpSpPr/>
          <p:nvPr/>
        </p:nvGrpSpPr>
        <p:grpSpPr>
          <a:xfrm rot="6975666">
            <a:off x="4489084" y="3247977"/>
            <a:ext cx="750796" cy="767793"/>
            <a:chOff x="997923" y="3838435"/>
            <a:chExt cx="685087" cy="833107"/>
          </a:xfrm>
        </p:grpSpPr>
        <p:cxnSp>
          <p:nvCxnSpPr>
            <p:cNvPr id="6052" name="Google Shape;6052;p59"/>
            <p:cNvCxnSpPr/>
            <p:nvPr/>
          </p:nvCxnSpPr>
          <p:spPr>
            <a:xfrm rot="-6798293" flipH="1">
              <a:off x="1072807" y="4519380"/>
              <a:ext cx="21232" cy="18882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3" name="Google Shape;6053;p59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4" name="Google Shape;6054;p59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5" name="Google Shape;6055;p59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6" name="Google Shape;6056;p59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7" name="Google Shape;6057;p59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8" name="Google Shape;6058;p59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9" name="Google Shape;6059;p59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0" name="Google Shape;6060;p59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1" name="Google Shape;6061;p59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62" name="Google Shape;6062;p59"/>
          <p:cNvSpPr txBox="1"/>
          <p:nvPr/>
        </p:nvSpPr>
        <p:spPr>
          <a:xfrm>
            <a:off x="5126850" y="303607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SGD</a:t>
            </a:r>
            <a:endParaRPr sz="110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63" name="Google Shape;6063;p59"/>
          <p:cNvSpPr txBox="1"/>
          <p:nvPr/>
        </p:nvSpPr>
        <p:spPr>
          <a:xfrm>
            <a:off x="6275100" y="15585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Batch vs. Mini-batch </a:t>
            </a:r>
            <a:b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</a:b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Gradient Descent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sp>
        <p:nvSpPr>
          <p:cNvPr id="6064" name="Google Shape;6064;p59"/>
          <p:cNvSpPr txBox="1"/>
          <p:nvPr/>
        </p:nvSpPr>
        <p:spPr>
          <a:xfrm>
            <a:off x="6518400" y="3566450"/>
            <a:ext cx="2307900" cy="68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Batch </a:t>
            </a:r>
            <a:b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</a:b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Gradient Descent vs. SGD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9" name="Google Shape;6069;p60"/>
          <p:cNvGrpSpPr/>
          <p:nvPr/>
        </p:nvGrpSpPr>
        <p:grpSpPr>
          <a:xfrm>
            <a:off x="1210975" y="1309278"/>
            <a:ext cx="6907150" cy="1733100"/>
            <a:chOff x="521000" y="285753"/>
            <a:chExt cx="6907150" cy="1733100"/>
          </a:xfrm>
        </p:grpSpPr>
        <p:grpSp>
          <p:nvGrpSpPr>
            <p:cNvPr id="6070" name="Google Shape;6070;p60"/>
            <p:cNvGrpSpPr/>
            <p:nvPr/>
          </p:nvGrpSpPr>
          <p:grpSpPr>
            <a:xfrm>
              <a:off x="521000" y="285753"/>
              <a:ext cx="6372277" cy="1733100"/>
              <a:chOff x="521000" y="285753"/>
              <a:chExt cx="6372277" cy="1733100"/>
            </a:xfrm>
          </p:grpSpPr>
          <p:sp>
            <p:nvSpPr>
              <p:cNvPr id="6071" name="Google Shape;6071;p60"/>
              <p:cNvSpPr/>
              <p:nvPr/>
            </p:nvSpPr>
            <p:spPr>
              <a:xfrm>
                <a:off x="1423252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072" name="Google Shape;6072;p60"/>
              <p:cNvSpPr/>
              <p:nvPr/>
            </p:nvSpPr>
            <p:spPr>
              <a:xfrm>
                <a:off x="1423252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073" name="Google Shape;6073;p60"/>
              <p:cNvSpPr/>
              <p:nvPr/>
            </p:nvSpPr>
            <p:spPr>
              <a:xfrm>
                <a:off x="1424602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074" name="Google Shape;6074;p60"/>
              <p:cNvSpPr/>
              <p:nvPr/>
            </p:nvSpPr>
            <p:spPr>
              <a:xfrm>
                <a:off x="2361571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075" name="Google Shape;6075;p60"/>
              <p:cNvSpPr/>
              <p:nvPr/>
            </p:nvSpPr>
            <p:spPr>
              <a:xfrm>
                <a:off x="2361571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076" name="Google Shape;6076;p60"/>
              <p:cNvSpPr/>
              <p:nvPr/>
            </p:nvSpPr>
            <p:spPr>
              <a:xfrm>
                <a:off x="2362921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077" name="Google Shape;6077;p60"/>
              <p:cNvSpPr/>
              <p:nvPr/>
            </p:nvSpPr>
            <p:spPr>
              <a:xfrm>
                <a:off x="4238208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078" name="Google Shape;6078;p60"/>
              <p:cNvSpPr/>
              <p:nvPr/>
            </p:nvSpPr>
            <p:spPr>
              <a:xfrm>
                <a:off x="4238208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079" name="Google Shape;6079;p60"/>
              <p:cNvSpPr/>
              <p:nvPr/>
            </p:nvSpPr>
            <p:spPr>
              <a:xfrm>
                <a:off x="4239558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080" name="Google Shape;6080;p60"/>
              <p:cNvSpPr/>
              <p:nvPr/>
            </p:nvSpPr>
            <p:spPr>
              <a:xfrm>
                <a:off x="5176527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081" name="Google Shape;6081;p60"/>
              <p:cNvSpPr/>
              <p:nvPr/>
            </p:nvSpPr>
            <p:spPr>
              <a:xfrm>
                <a:off x="5176527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6082" name="Google Shape;6082;p60"/>
              <p:cNvSpPr/>
              <p:nvPr/>
            </p:nvSpPr>
            <p:spPr>
              <a:xfrm>
                <a:off x="5177877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6083" name="Google Shape;6083;p60"/>
              <p:cNvCxnSpPr>
                <a:stCxn id="6071" idx="6"/>
                <a:endCxn id="6074" idx="2"/>
              </p:cNvCxnSpPr>
              <p:nvPr/>
            </p:nvCxnSpPr>
            <p:spPr>
              <a:xfrm>
                <a:off x="1890652" y="5233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084" name="Google Shape;6084;p60"/>
              <p:cNvCxnSpPr>
                <a:stCxn id="6071" idx="6"/>
                <a:endCxn id="6075" idx="2"/>
              </p:cNvCxnSpPr>
              <p:nvPr/>
            </p:nvCxnSpPr>
            <p:spPr>
              <a:xfrm>
                <a:off x="1890652" y="523353"/>
                <a:ext cx="4710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085" name="Google Shape;6085;p60"/>
              <p:cNvCxnSpPr>
                <a:endCxn id="6076" idx="2"/>
              </p:cNvCxnSpPr>
              <p:nvPr/>
            </p:nvCxnSpPr>
            <p:spPr>
              <a:xfrm>
                <a:off x="1890721" y="52335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086" name="Google Shape;6086;p60"/>
              <p:cNvCxnSpPr>
                <a:stCxn id="6072" idx="6"/>
                <a:endCxn id="6074" idx="2"/>
              </p:cNvCxnSpPr>
              <p:nvPr/>
            </p:nvCxnSpPr>
            <p:spPr>
              <a:xfrm rot="10800000" flipH="1">
                <a:off x="1890652" y="5235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087" name="Google Shape;6087;p60"/>
              <p:cNvCxnSpPr>
                <a:stCxn id="6072" idx="6"/>
                <a:endCxn id="6075" idx="2"/>
              </p:cNvCxnSpPr>
              <p:nvPr/>
            </p:nvCxnSpPr>
            <p:spPr>
              <a:xfrm>
                <a:off x="1890652" y="11523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088" name="Google Shape;6088;p60"/>
              <p:cNvCxnSpPr>
                <a:stCxn id="6072" idx="6"/>
                <a:endCxn id="6076" idx="2"/>
              </p:cNvCxnSpPr>
              <p:nvPr/>
            </p:nvCxnSpPr>
            <p:spPr>
              <a:xfrm>
                <a:off x="1890652" y="115230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089" name="Google Shape;6089;p60"/>
              <p:cNvCxnSpPr>
                <a:stCxn id="6073" idx="6"/>
                <a:endCxn id="6074" idx="2"/>
              </p:cNvCxnSpPr>
              <p:nvPr/>
            </p:nvCxnSpPr>
            <p:spPr>
              <a:xfrm rot="10800000" flipH="1">
                <a:off x="1892002" y="52335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090" name="Google Shape;6090;p60"/>
              <p:cNvCxnSpPr>
                <a:stCxn id="6073" idx="6"/>
                <a:endCxn id="6075" idx="2"/>
              </p:cNvCxnSpPr>
              <p:nvPr/>
            </p:nvCxnSpPr>
            <p:spPr>
              <a:xfrm rot="10800000" flipH="1">
                <a:off x="1892002" y="115215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091" name="Google Shape;6091;p60"/>
              <p:cNvCxnSpPr>
                <a:stCxn id="6073" idx="6"/>
                <a:endCxn id="6076" idx="2"/>
              </p:cNvCxnSpPr>
              <p:nvPr/>
            </p:nvCxnSpPr>
            <p:spPr>
              <a:xfrm>
                <a:off x="1892002" y="17812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092" name="Google Shape;6092;p60"/>
              <p:cNvCxnSpPr/>
              <p:nvPr/>
            </p:nvCxnSpPr>
            <p:spPr>
              <a:xfrm>
                <a:off x="2829602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3" name="Google Shape;6093;p60"/>
              <p:cNvCxnSpPr/>
              <p:nvPr/>
            </p:nvCxnSpPr>
            <p:spPr>
              <a:xfrm>
                <a:off x="2829602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4" name="Google Shape;6094;p60"/>
              <p:cNvCxnSpPr/>
              <p:nvPr/>
            </p:nvCxnSpPr>
            <p:spPr>
              <a:xfrm>
                <a:off x="2829671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5" name="Google Shape;6095;p60"/>
              <p:cNvCxnSpPr/>
              <p:nvPr/>
            </p:nvCxnSpPr>
            <p:spPr>
              <a:xfrm rot="10800000" flipH="1">
                <a:off x="2829602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6" name="Google Shape;6096;p60"/>
              <p:cNvCxnSpPr/>
              <p:nvPr/>
            </p:nvCxnSpPr>
            <p:spPr>
              <a:xfrm>
                <a:off x="2829602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7" name="Google Shape;6097;p60"/>
              <p:cNvCxnSpPr/>
              <p:nvPr/>
            </p:nvCxnSpPr>
            <p:spPr>
              <a:xfrm>
                <a:off x="2829602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8" name="Google Shape;6098;p60"/>
              <p:cNvCxnSpPr/>
              <p:nvPr/>
            </p:nvCxnSpPr>
            <p:spPr>
              <a:xfrm rot="10800000" flipH="1">
                <a:off x="2830952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9" name="Google Shape;6099;p60"/>
              <p:cNvCxnSpPr/>
              <p:nvPr/>
            </p:nvCxnSpPr>
            <p:spPr>
              <a:xfrm rot="10800000" flipH="1">
                <a:off x="2830952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0" name="Google Shape;6100;p60"/>
              <p:cNvCxnSpPr/>
              <p:nvPr/>
            </p:nvCxnSpPr>
            <p:spPr>
              <a:xfrm>
                <a:off x="2830952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1" name="Google Shape;6101;p60"/>
              <p:cNvCxnSpPr/>
              <p:nvPr/>
            </p:nvCxnSpPr>
            <p:spPr>
              <a:xfrm>
                <a:off x="37679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2" name="Google Shape;6102;p60"/>
              <p:cNvCxnSpPr/>
              <p:nvPr/>
            </p:nvCxnSpPr>
            <p:spPr>
              <a:xfrm>
                <a:off x="37679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3" name="Google Shape;6103;p60"/>
              <p:cNvCxnSpPr/>
              <p:nvPr/>
            </p:nvCxnSpPr>
            <p:spPr>
              <a:xfrm>
                <a:off x="37679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4" name="Google Shape;6104;p60"/>
              <p:cNvCxnSpPr/>
              <p:nvPr/>
            </p:nvCxnSpPr>
            <p:spPr>
              <a:xfrm rot="10800000" flipH="1">
                <a:off x="37679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5" name="Google Shape;6105;p60"/>
              <p:cNvCxnSpPr/>
              <p:nvPr/>
            </p:nvCxnSpPr>
            <p:spPr>
              <a:xfrm>
                <a:off x="37679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6" name="Google Shape;6106;p60"/>
              <p:cNvCxnSpPr/>
              <p:nvPr/>
            </p:nvCxnSpPr>
            <p:spPr>
              <a:xfrm>
                <a:off x="37679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7" name="Google Shape;6107;p60"/>
              <p:cNvCxnSpPr/>
              <p:nvPr/>
            </p:nvCxnSpPr>
            <p:spPr>
              <a:xfrm rot="10800000" flipH="1">
                <a:off x="37692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8" name="Google Shape;6108;p60"/>
              <p:cNvCxnSpPr/>
              <p:nvPr/>
            </p:nvCxnSpPr>
            <p:spPr>
              <a:xfrm rot="10800000" flipH="1">
                <a:off x="37692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9" name="Google Shape;6109;p60"/>
              <p:cNvCxnSpPr/>
              <p:nvPr/>
            </p:nvCxnSpPr>
            <p:spPr>
              <a:xfrm>
                <a:off x="37692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10" name="Google Shape;6110;p60"/>
              <p:cNvCxnSpPr/>
              <p:nvPr/>
            </p:nvCxnSpPr>
            <p:spPr>
              <a:xfrm>
                <a:off x="4706327" y="5232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11" name="Google Shape;6111;p60"/>
              <p:cNvCxnSpPr/>
              <p:nvPr/>
            </p:nvCxnSpPr>
            <p:spPr>
              <a:xfrm>
                <a:off x="4706327" y="5232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12" name="Google Shape;6112;p60"/>
              <p:cNvCxnSpPr/>
              <p:nvPr/>
            </p:nvCxnSpPr>
            <p:spPr>
              <a:xfrm>
                <a:off x="4706396" y="52320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13" name="Google Shape;6113;p60"/>
              <p:cNvCxnSpPr/>
              <p:nvPr/>
            </p:nvCxnSpPr>
            <p:spPr>
              <a:xfrm rot="10800000" flipH="1">
                <a:off x="4706327" y="52335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14" name="Google Shape;6114;p60"/>
              <p:cNvCxnSpPr/>
              <p:nvPr/>
            </p:nvCxnSpPr>
            <p:spPr>
              <a:xfrm>
                <a:off x="4706327" y="11521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15" name="Google Shape;6115;p60"/>
              <p:cNvCxnSpPr/>
              <p:nvPr/>
            </p:nvCxnSpPr>
            <p:spPr>
              <a:xfrm>
                <a:off x="4706327" y="115215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16" name="Google Shape;6116;p60"/>
              <p:cNvCxnSpPr/>
              <p:nvPr/>
            </p:nvCxnSpPr>
            <p:spPr>
              <a:xfrm rot="10800000" flipH="1">
                <a:off x="4707677" y="52320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17" name="Google Shape;6117;p60"/>
              <p:cNvCxnSpPr/>
              <p:nvPr/>
            </p:nvCxnSpPr>
            <p:spPr>
              <a:xfrm rot="10800000" flipH="1">
                <a:off x="4707677" y="115200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18" name="Google Shape;6118;p60"/>
              <p:cNvCxnSpPr/>
              <p:nvPr/>
            </p:nvCxnSpPr>
            <p:spPr>
              <a:xfrm>
                <a:off x="4707677" y="17811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19" name="Google Shape;6119;p60"/>
              <p:cNvCxnSpPr/>
              <p:nvPr/>
            </p:nvCxnSpPr>
            <p:spPr>
              <a:xfrm>
                <a:off x="9508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20" name="Google Shape;6120;p60"/>
              <p:cNvCxnSpPr/>
              <p:nvPr/>
            </p:nvCxnSpPr>
            <p:spPr>
              <a:xfrm>
                <a:off x="9508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21" name="Google Shape;6121;p60"/>
              <p:cNvCxnSpPr/>
              <p:nvPr/>
            </p:nvCxnSpPr>
            <p:spPr>
              <a:xfrm>
                <a:off x="9508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22" name="Google Shape;6122;p60"/>
              <p:cNvCxnSpPr/>
              <p:nvPr/>
            </p:nvCxnSpPr>
            <p:spPr>
              <a:xfrm rot="10800000" flipH="1">
                <a:off x="9508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23" name="Google Shape;6123;p60"/>
              <p:cNvCxnSpPr/>
              <p:nvPr/>
            </p:nvCxnSpPr>
            <p:spPr>
              <a:xfrm>
                <a:off x="9508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24" name="Google Shape;6124;p60"/>
              <p:cNvCxnSpPr/>
              <p:nvPr/>
            </p:nvCxnSpPr>
            <p:spPr>
              <a:xfrm>
                <a:off x="9508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25" name="Google Shape;6125;p60"/>
              <p:cNvCxnSpPr/>
              <p:nvPr/>
            </p:nvCxnSpPr>
            <p:spPr>
              <a:xfrm rot="10800000" flipH="1">
                <a:off x="9521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26" name="Google Shape;6126;p60"/>
              <p:cNvCxnSpPr/>
              <p:nvPr/>
            </p:nvCxnSpPr>
            <p:spPr>
              <a:xfrm rot="10800000" flipH="1">
                <a:off x="9521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27" name="Google Shape;6127;p60"/>
              <p:cNvCxnSpPr/>
              <p:nvPr/>
            </p:nvCxnSpPr>
            <p:spPr>
              <a:xfrm>
                <a:off x="9521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128" name="Google Shape;6128;p60"/>
              <p:cNvSpPr/>
              <p:nvPr/>
            </p:nvSpPr>
            <p:spPr>
              <a:xfrm>
                <a:off x="6208077" y="60030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6129" name="Google Shape;6129;p60"/>
              <p:cNvCxnSpPr>
                <a:stCxn id="6080" idx="6"/>
                <a:endCxn id="6128" idx="2"/>
              </p:cNvCxnSpPr>
              <p:nvPr/>
            </p:nvCxnSpPr>
            <p:spPr>
              <a:xfrm>
                <a:off x="5643927" y="523353"/>
                <a:ext cx="5640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30" name="Google Shape;6130;p60"/>
              <p:cNvCxnSpPr>
                <a:stCxn id="6081" idx="6"/>
                <a:endCxn id="6128" idx="2"/>
              </p:cNvCxnSpPr>
              <p:nvPr/>
            </p:nvCxnSpPr>
            <p:spPr>
              <a:xfrm rot="10800000" flipH="1">
                <a:off x="5643927" y="837903"/>
                <a:ext cx="5640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31" name="Google Shape;6131;p60"/>
              <p:cNvCxnSpPr>
                <a:stCxn id="6128" idx="6"/>
              </p:cNvCxnSpPr>
              <p:nvPr/>
            </p:nvCxnSpPr>
            <p:spPr>
              <a:xfrm rot="10800000" flipH="1">
                <a:off x="6675477" y="83310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132" name="Google Shape;6132;p60"/>
              <p:cNvSpPr txBox="1"/>
              <p:nvPr/>
            </p:nvSpPr>
            <p:spPr>
              <a:xfrm>
                <a:off x="521000" y="10812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100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[2]</a:t>
                </a:r>
                <a:endParaRPr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6133" name="Google Shape;6133;p60"/>
              <p:cNvSpPr txBox="1"/>
              <p:nvPr/>
            </p:nvSpPr>
            <p:spPr>
              <a:xfrm>
                <a:off x="521000" y="1650225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100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[3]</a:t>
                </a:r>
                <a:endParaRPr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6134" name="Google Shape;6134;p60"/>
              <p:cNvSpPr txBox="1"/>
              <p:nvPr/>
            </p:nvSpPr>
            <p:spPr>
              <a:xfrm>
                <a:off x="521000" y="4557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x</a:t>
                </a:r>
                <a:r>
                  <a:rPr lang="en-GB" sz="1100" baseline="-25000"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rPr>
                  <a:t>[1]</a:t>
                </a:r>
                <a:endParaRPr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sp>
            <p:nvSpPr>
              <p:cNvPr id="6135" name="Google Shape;6135;p60"/>
              <p:cNvSpPr/>
              <p:nvPr/>
            </p:nvSpPr>
            <p:spPr>
              <a:xfrm>
                <a:off x="6208077" y="122925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6136" name="Google Shape;6136;p60"/>
              <p:cNvCxnSpPr>
                <a:stCxn id="6080" idx="6"/>
                <a:endCxn id="6135" idx="2"/>
              </p:cNvCxnSpPr>
              <p:nvPr/>
            </p:nvCxnSpPr>
            <p:spPr>
              <a:xfrm>
                <a:off x="5643927" y="523353"/>
                <a:ext cx="5640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37" name="Google Shape;6137;p60"/>
              <p:cNvCxnSpPr>
                <a:stCxn id="6081" idx="6"/>
                <a:endCxn id="6135" idx="2"/>
              </p:cNvCxnSpPr>
              <p:nvPr/>
            </p:nvCxnSpPr>
            <p:spPr>
              <a:xfrm>
                <a:off x="5643927" y="1152303"/>
                <a:ext cx="5640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38" name="Google Shape;6138;p60"/>
              <p:cNvCxnSpPr>
                <a:stCxn id="6082" idx="6"/>
                <a:endCxn id="6135" idx="2"/>
              </p:cNvCxnSpPr>
              <p:nvPr/>
            </p:nvCxnSpPr>
            <p:spPr>
              <a:xfrm rot="10800000" flipH="1">
                <a:off x="5645277" y="1466853"/>
                <a:ext cx="5628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39" name="Google Shape;6139;p60"/>
              <p:cNvCxnSpPr>
                <a:stCxn id="6082" idx="6"/>
                <a:endCxn id="6128" idx="2"/>
              </p:cNvCxnSpPr>
              <p:nvPr/>
            </p:nvCxnSpPr>
            <p:spPr>
              <a:xfrm rot="10800000" flipH="1">
                <a:off x="5645277" y="837753"/>
                <a:ext cx="5628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140" name="Google Shape;6140;p60"/>
              <p:cNvCxnSpPr/>
              <p:nvPr/>
            </p:nvCxnSpPr>
            <p:spPr>
              <a:xfrm rot="10800000" flipH="1">
                <a:off x="6674752" y="146445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6141" name="Google Shape;6141;p60"/>
            <p:cNvSpPr txBox="1"/>
            <p:nvPr/>
          </p:nvSpPr>
          <p:spPr>
            <a:xfrm>
              <a:off x="6960750" y="668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p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[1]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  <p:sp>
          <p:nvSpPr>
            <p:cNvPr id="6142" name="Google Shape;6142;p60"/>
            <p:cNvSpPr txBox="1"/>
            <p:nvPr/>
          </p:nvSpPr>
          <p:spPr>
            <a:xfrm>
              <a:off x="6960750" y="132105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p</a:t>
              </a:r>
              <a:r>
                <a:rPr lang="en-GB" sz="1100" baseline="-2500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rPr>
                <a:t>[2]</a:t>
              </a:r>
              <a:endParaRPr sz="1100" baseline="-2500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endParaRPr>
            </a:p>
          </p:txBody>
        </p:sp>
      </p:grpSp>
      <p:sp>
        <p:nvSpPr>
          <p:cNvPr id="6143" name="Google Shape;6143;p60"/>
          <p:cNvSpPr txBox="1"/>
          <p:nvPr/>
        </p:nvSpPr>
        <p:spPr>
          <a:xfrm>
            <a:off x="3336575" y="33563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Softmax Prediction with 2 outputs</a:t>
            </a:r>
            <a:endParaRPr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  <p:cxnSp>
        <p:nvCxnSpPr>
          <p:cNvPr id="6144" name="Google Shape;6144;p60"/>
          <p:cNvCxnSpPr/>
          <p:nvPr/>
        </p:nvCxnSpPr>
        <p:spPr>
          <a:xfrm>
            <a:off x="4103624" y="2175825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100000">
              <a:srgbClr val="B0DAF1"/>
            </a:gs>
          </a:gsLst>
          <a:lin ang="0" scaled="0"/>
        </a:gradFill>
        <a:effectLst/>
      </p:bgPr>
    </p:bg>
    <p:spTree>
      <p:nvGrpSpPr>
        <p:cNvPr id="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68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Abstract backgrounds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69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8" name="Google Shape;4328;p69"/>
          <p:cNvSpPr/>
          <p:nvPr/>
        </p:nvSpPr>
        <p:spPr>
          <a:xfrm>
            <a:off x="11990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9" name="Google Shape;4329;p69"/>
          <p:cNvSpPr/>
          <p:nvPr/>
        </p:nvSpPr>
        <p:spPr>
          <a:xfrm>
            <a:off x="1829450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9"/>
          <p:cNvSpPr/>
          <p:nvPr/>
        </p:nvSpPr>
        <p:spPr>
          <a:xfrm>
            <a:off x="2459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9"/>
          <p:cNvSpPr/>
          <p:nvPr/>
        </p:nvSpPr>
        <p:spPr>
          <a:xfrm>
            <a:off x="34188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9"/>
          <p:cNvSpPr/>
          <p:nvPr/>
        </p:nvSpPr>
        <p:spPr>
          <a:xfrm>
            <a:off x="45424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69"/>
          <p:cNvSpPr/>
          <p:nvPr/>
        </p:nvSpPr>
        <p:spPr>
          <a:xfrm>
            <a:off x="5172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4" name="Google Shape;4334;p69"/>
          <p:cNvSpPr/>
          <p:nvPr/>
        </p:nvSpPr>
        <p:spPr>
          <a:xfrm>
            <a:off x="6352275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5" name="Google Shape;4335;p69"/>
          <p:cNvSpPr/>
          <p:nvPr/>
        </p:nvSpPr>
        <p:spPr>
          <a:xfrm>
            <a:off x="7255400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6" name="Google Shape;4336;p69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7" name="Google Shape;4337;p69"/>
          <p:cNvSpPr/>
          <p:nvPr/>
        </p:nvSpPr>
        <p:spPr>
          <a:xfrm>
            <a:off x="757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8" name="Google Shape;4338;p69"/>
          <p:cNvSpPr/>
          <p:nvPr/>
        </p:nvSpPr>
        <p:spPr>
          <a:xfrm>
            <a:off x="11993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9" name="Google Shape;4339;p69"/>
          <p:cNvSpPr/>
          <p:nvPr/>
        </p:nvSpPr>
        <p:spPr>
          <a:xfrm>
            <a:off x="1829763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0" name="Google Shape;4340;p69"/>
          <p:cNvSpPr/>
          <p:nvPr/>
        </p:nvSpPr>
        <p:spPr>
          <a:xfrm>
            <a:off x="2460188" y="2957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1" name="Google Shape;4341;p69"/>
          <p:cNvSpPr/>
          <p:nvPr/>
        </p:nvSpPr>
        <p:spPr>
          <a:xfrm>
            <a:off x="34191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2" name="Google Shape;4342;p69"/>
          <p:cNvSpPr/>
          <p:nvPr/>
        </p:nvSpPr>
        <p:spPr>
          <a:xfrm>
            <a:off x="45427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3" name="Google Shape;4343;p69"/>
          <p:cNvSpPr/>
          <p:nvPr/>
        </p:nvSpPr>
        <p:spPr>
          <a:xfrm>
            <a:off x="5173163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Google Shape;4344;p69"/>
          <p:cNvSpPr/>
          <p:nvPr/>
        </p:nvSpPr>
        <p:spPr>
          <a:xfrm>
            <a:off x="6352588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5" name="Google Shape;4345;p69"/>
          <p:cNvSpPr/>
          <p:nvPr/>
        </p:nvSpPr>
        <p:spPr>
          <a:xfrm>
            <a:off x="7255713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69"/>
          <p:cNvSpPr/>
          <p:nvPr/>
        </p:nvSpPr>
        <p:spPr>
          <a:xfrm>
            <a:off x="8106638" y="2957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69"/>
          <p:cNvSpPr/>
          <p:nvPr/>
        </p:nvSpPr>
        <p:spPr>
          <a:xfrm>
            <a:off x="757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8" name="Google Shape;4348;p69"/>
          <p:cNvSpPr/>
          <p:nvPr/>
        </p:nvSpPr>
        <p:spPr>
          <a:xfrm>
            <a:off x="11993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69"/>
          <p:cNvSpPr/>
          <p:nvPr/>
        </p:nvSpPr>
        <p:spPr>
          <a:xfrm>
            <a:off x="1829750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69"/>
          <p:cNvSpPr/>
          <p:nvPr/>
        </p:nvSpPr>
        <p:spPr>
          <a:xfrm>
            <a:off x="24601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1" name="Google Shape;4351;p69"/>
          <p:cNvSpPr/>
          <p:nvPr/>
        </p:nvSpPr>
        <p:spPr>
          <a:xfrm>
            <a:off x="34191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2" name="Google Shape;4352;p69"/>
          <p:cNvSpPr/>
          <p:nvPr/>
        </p:nvSpPr>
        <p:spPr>
          <a:xfrm>
            <a:off x="45427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3" name="Google Shape;4353;p69"/>
          <p:cNvSpPr/>
          <p:nvPr/>
        </p:nvSpPr>
        <p:spPr>
          <a:xfrm>
            <a:off x="5173150" y="5670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4" name="Google Shape;4354;p69"/>
          <p:cNvSpPr/>
          <p:nvPr/>
        </p:nvSpPr>
        <p:spPr>
          <a:xfrm>
            <a:off x="6352575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5" name="Google Shape;4355;p69"/>
          <p:cNvSpPr/>
          <p:nvPr/>
        </p:nvSpPr>
        <p:spPr>
          <a:xfrm>
            <a:off x="725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6" name="Google Shape;4356;p69"/>
          <p:cNvSpPr/>
          <p:nvPr/>
        </p:nvSpPr>
        <p:spPr>
          <a:xfrm>
            <a:off x="8106625" y="5670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7" name="Google Shape;4357;p69"/>
          <p:cNvSpPr/>
          <p:nvPr/>
        </p:nvSpPr>
        <p:spPr>
          <a:xfrm>
            <a:off x="757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8" name="Google Shape;4358;p69"/>
          <p:cNvSpPr/>
          <p:nvPr/>
        </p:nvSpPr>
        <p:spPr>
          <a:xfrm>
            <a:off x="11993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9" name="Google Shape;4359;p69"/>
          <p:cNvSpPr/>
          <p:nvPr/>
        </p:nvSpPr>
        <p:spPr>
          <a:xfrm>
            <a:off x="1829763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0" name="Google Shape;4360;p69"/>
          <p:cNvSpPr/>
          <p:nvPr/>
        </p:nvSpPr>
        <p:spPr>
          <a:xfrm>
            <a:off x="2460188" y="8383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1" name="Google Shape;4361;p69"/>
          <p:cNvSpPr/>
          <p:nvPr/>
        </p:nvSpPr>
        <p:spPr>
          <a:xfrm>
            <a:off x="34191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2" name="Google Shape;4362;p69"/>
          <p:cNvSpPr/>
          <p:nvPr/>
        </p:nvSpPr>
        <p:spPr>
          <a:xfrm>
            <a:off x="45427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69"/>
          <p:cNvSpPr/>
          <p:nvPr/>
        </p:nvSpPr>
        <p:spPr>
          <a:xfrm>
            <a:off x="5173163" y="8383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4" name="Google Shape;4364;p69"/>
          <p:cNvSpPr/>
          <p:nvPr/>
        </p:nvSpPr>
        <p:spPr>
          <a:xfrm>
            <a:off x="6352588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5" name="Google Shape;4365;p69"/>
          <p:cNvSpPr/>
          <p:nvPr/>
        </p:nvSpPr>
        <p:spPr>
          <a:xfrm>
            <a:off x="7255713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6" name="Google Shape;4366;p69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7" name="Google Shape;4367;p69"/>
          <p:cNvSpPr/>
          <p:nvPr/>
        </p:nvSpPr>
        <p:spPr>
          <a:xfrm>
            <a:off x="757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69"/>
          <p:cNvSpPr/>
          <p:nvPr/>
        </p:nvSpPr>
        <p:spPr>
          <a:xfrm>
            <a:off x="11993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69"/>
          <p:cNvSpPr/>
          <p:nvPr/>
        </p:nvSpPr>
        <p:spPr>
          <a:xfrm>
            <a:off x="1829750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69"/>
          <p:cNvSpPr/>
          <p:nvPr/>
        </p:nvSpPr>
        <p:spPr>
          <a:xfrm>
            <a:off x="2460175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1" name="Google Shape;4371;p69"/>
          <p:cNvSpPr/>
          <p:nvPr/>
        </p:nvSpPr>
        <p:spPr>
          <a:xfrm>
            <a:off x="34191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2" name="Google Shape;4372;p69"/>
          <p:cNvSpPr/>
          <p:nvPr/>
        </p:nvSpPr>
        <p:spPr>
          <a:xfrm>
            <a:off x="45427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3" name="Google Shape;4373;p69"/>
          <p:cNvSpPr/>
          <p:nvPr/>
        </p:nvSpPr>
        <p:spPr>
          <a:xfrm>
            <a:off x="5173150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4" name="Google Shape;4374;p69"/>
          <p:cNvSpPr/>
          <p:nvPr/>
        </p:nvSpPr>
        <p:spPr>
          <a:xfrm>
            <a:off x="6352575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5" name="Google Shape;4375;p69"/>
          <p:cNvSpPr/>
          <p:nvPr/>
        </p:nvSpPr>
        <p:spPr>
          <a:xfrm>
            <a:off x="7255700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6" name="Google Shape;4376;p69"/>
          <p:cNvSpPr/>
          <p:nvPr/>
        </p:nvSpPr>
        <p:spPr>
          <a:xfrm>
            <a:off x="8106625" y="11096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7" name="Google Shape;4377;p69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69"/>
          <p:cNvSpPr/>
          <p:nvPr/>
        </p:nvSpPr>
        <p:spPr>
          <a:xfrm>
            <a:off x="11993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69"/>
          <p:cNvSpPr/>
          <p:nvPr/>
        </p:nvSpPr>
        <p:spPr>
          <a:xfrm>
            <a:off x="18297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0" name="Google Shape;4380;p69"/>
          <p:cNvSpPr/>
          <p:nvPr/>
        </p:nvSpPr>
        <p:spPr>
          <a:xfrm>
            <a:off x="2460188" y="13810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1" name="Google Shape;4381;p69"/>
          <p:cNvSpPr/>
          <p:nvPr/>
        </p:nvSpPr>
        <p:spPr>
          <a:xfrm>
            <a:off x="34191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2" name="Google Shape;4382;p69"/>
          <p:cNvSpPr/>
          <p:nvPr/>
        </p:nvSpPr>
        <p:spPr>
          <a:xfrm>
            <a:off x="45427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3" name="Google Shape;4383;p69"/>
          <p:cNvSpPr/>
          <p:nvPr/>
        </p:nvSpPr>
        <p:spPr>
          <a:xfrm>
            <a:off x="51731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4" name="Google Shape;4384;p69"/>
          <p:cNvSpPr/>
          <p:nvPr/>
        </p:nvSpPr>
        <p:spPr>
          <a:xfrm>
            <a:off x="6352588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5" name="Google Shape;4385;p69"/>
          <p:cNvSpPr/>
          <p:nvPr/>
        </p:nvSpPr>
        <p:spPr>
          <a:xfrm>
            <a:off x="72557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69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7" name="Google Shape;4387;p69"/>
          <p:cNvSpPr/>
          <p:nvPr/>
        </p:nvSpPr>
        <p:spPr>
          <a:xfrm>
            <a:off x="755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8" name="Google Shape;4388;p69"/>
          <p:cNvSpPr/>
          <p:nvPr/>
        </p:nvSpPr>
        <p:spPr>
          <a:xfrm>
            <a:off x="11991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9" name="Google Shape;4389;p69"/>
          <p:cNvSpPr/>
          <p:nvPr/>
        </p:nvSpPr>
        <p:spPr>
          <a:xfrm>
            <a:off x="1829600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0" name="Google Shape;4390;p69"/>
          <p:cNvSpPr/>
          <p:nvPr/>
        </p:nvSpPr>
        <p:spPr>
          <a:xfrm>
            <a:off x="24600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1" name="Google Shape;4391;p69"/>
          <p:cNvSpPr/>
          <p:nvPr/>
        </p:nvSpPr>
        <p:spPr>
          <a:xfrm>
            <a:off x="34189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2" name="Google Shape;4392;p69"/>
          <p:cNvSpPr/>
          <p:nvPr/>
        </p:nvSpPr>
        <p:spPr>
          <a:xfrm>
            <a:off x="45425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3" name="Google Shape;4393;p69"/>
          <p:cNvSpPr/>
          <p:nvPr/>
        </p:nvSpPr>
        <p:spPr>
          <a:xfrm>
            <a:off x="5173000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4" name="Google Shape;4394;p69"/>
          <p:cNvSpPr/>
          <p:nvPr/>
        </p:nvSpPr>
        <p:spPr>
          <a:xfrm>
            <a:off x="6352425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69"/>
          <p:cNvSpPr/>
          <p:nvPr/>
        </p:nvSpPr>
        <p:spPr>
          <a:xfrm>
            <a:off x="725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6" name="Google Shape;4396;p69"/>
          <p:cNvSpPr/>
          <p:nvPr/>
        </p:nvSpPr>
        <p:spPr>
          <a:xfrm>
            <a:off x="81064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7" name="Google Shape;4397;p69"/>
          <p:cNvSpPr/>
          <p:nvPr/>
        </p:nvSpPr>
        <p:spPr>
          <a:xfrm>
            <a:off x="758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8" name="Google Shape;4398;p69"/>
          <p:cNvSpPr/>
          <p:nvPr/>
        </p:nvSpPr>
        <p:spPr>
          <a:xfrm>
            <a:off x="11994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9" name="Google Shape;4399;p69"/>
          <p:cNvSpPr/>
          <p:nvPr/>
        </p:nvSpPr>
        <p:spPr>
          <a:xfrm>
            <a:off x="1829913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0" name="Google Shape;4400;p69"/>
          <p:cNvSpPr/>
          <p:nvPr/>
        </p:nvSpPr>
        <p:spPr>
          <a:xfrm>
            <a:off x="2460338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1" name="Google Shape;4401;p69"/>
          <p:cNvSpPr/>
          <p:nvPr/>
        </p:nvSpPr>
        <p:spPr>
          <a:xfrm>
            <a:off x="34192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2" name="Google Shape;4402;p69"/>
          <p:cNvSpPr/>
          <p:nvPr/>
        </p:nvSpPr>
        <p:spPr>
          <a:xfrm>
            <a:off x="45428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3" name="Google Shape;4403;p69"/>
          <p:cNvSpPr/>
          <p:nvPr/>
        </p:nvSpPr>
        <p:spPr>
          <a:xfrm>
            <a:off x="5173313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4" name="Google Shape;4404;p69"/>
          <p:cNvSpPr/>
          <p:nvPr/>
        </p:nvSpPr>
        <p:spPr>
          <a:xfrm>
            <a:off x="6352738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5" name="Google Shape;4405;p69"/>
          <p:cNvSpPr/>
          <p:nvPr/>
        </p:nvSpPr>
        <p:spPr>
          <a:xfrm>
            <a:off x="7255863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6" name="Google Shape;4406;p69"/>
          <p:cNvSpPr/>
          <p:nvPr/>
        </p:nvSpPr>
        <p:spPr>
          <a:xfrm>
            <a:off x="8106788" y="19236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7" name="Google Shape;4407;p69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8" name="Google Shape;4408;p69"/>
          <p:cNvSpPr/>
          <p:nvPr/>
        </p:nvSpPr>
        <p:spPr>
          <a:xfrm>
            <a:off x="11994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9" name="Google Shape;4409;p69"/>
          <p:cNvSpPr/>
          <p:nvPr/>
        </p:nvSpPr>
        <p:spPr>
          <a:xfrm>
            <a:off x="1829900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0" name="Google Shape;4410;p69"/>
          <p:cNvSpPr/>
          <p:nvPr/>
        </p:nvSpPr>
        <p:spPr>
          <a:xfrm>
            <a:off x="2460325" y="21949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1" name="Google Shape;4411;p69"/>
          <p:cNvSpPr/>
          <p:nvPr/>
        </p:nvSpPr>
        <p:spPr>
          <a:xfrm>
            <a:off x="34192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69"/>
          <p:cNvSpPr/>
          <p:nvPr/>
        </p:nvSpPr>
        <p:spPr>
          <a:xfrm>
            <a:off x="45428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3" name="Google Shape;4413;p69"/>
          <p:cNvSpPr/>
          <p:nvPr/>
        </p:nvSpPr>
        <p:spPr>
          <a:xfrm>
            <a:off x="5173300" y="21949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69"/>
          <p:cNvSpPr/>
          <p:nvPr/>
        </p:nvSpPr>
        <p:spPr>
          <a:xfrm>
            <a:off x="6352725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5" name="Google Shape;4415;p69"/>
          <p:cNvSpPr/>
          <p:nvPr/>
        </p:nvSpPr>
        <p:spPr>
          <a:xfrm>
            <a:off x="725585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69"/>
          <p:cNvSpPr/>
          <p:nvPr/>
        </p:nvSpPr>
        <p:spPr>
          <a:xfrm>
            <a:off x="8106775" y="21949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7" name="Google Shape;4417;p69"/>
          <p:cNvSpPr/>
          <p:nvPr/>
        </p:nvSpPr>
        <p:spPr>
          <a:xfrm>
            <a:off x="758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69"/>
          <p:cNvSpPr/>
          <p:nvPr/>
        </p:nvSpPr>
        <p:spPr>
          <a:xfrm>
            <a:off x="11994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69"/>
          <p:cNvSpPr/>
          <p:nvPr/>
        </p:nvSpPr>
        <p:spPr>
          <a:xfrm>
            <a:off x="182991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0" name="Google Shape;4420;p69"/>
          <p:cNvSpPr/>
          <p:nvPr/>
        </p:nvSpPr>
        <p:spPr>
          <a:xfrm>
            <a:off x="2460338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69"/>
          <p:cNvSpPr/>
          <p:nvPr/>
        </p:nvSpPr>
        <p:spPr>
          <a:xfrm>
            <a:off x="34192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2" name="Google Shape;4422;p69"/>
          <p:cNvSpPr/>
          <p:nvPr/>
        </p:nvSpPr>
        <p:spPr>
          <a:xfrm>
            <a:off x="45428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3" name="Google Shape;4423;p69"/>
          <p:cNvSpPr/>
          <p:nvPr/>
        </p:nvSpPr>
        <p:spPr>
          <a:xfrm>
            <a:off x="5173313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69"/>
          <p:cNvSpPr/>
          <p:nvPr/>
        </p:nvSpPr>
        <p:spPr>
          <a:xfrm>
            <a:off x="6352738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69"/>
          <p:cNvSpPr/>
          <p:nvPr/>
        </p:nvSpPr>
        <p:spPr>
          <a:xfrm>
            <a:off x="7255863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6" name="Google Shape;4426;p69"/>
          <p:cNvSpPr/>
          <p:nvPr/>
        </p:nvSpPr>
        <p:spPr>
          <a:xfrm>
            <a:off x="8106788" y="24663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7" name="Google Shape;4427;p69"/>
          <p:cNvSpPr/>
          <p:nvPr/>
        </p:nvSpPr>
        <p:spPr>
          <a:xfrm>
            <a:off x="758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69"/>
          <p:cNvSpPr/>
          <p:nvPr/>
        </p:nvSpPr>
        <p:spPr>
          <a:xfrm>
            <a:off x="11994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9" name="Google Shape;4429;p69"/>
          <p:cNvSpPr/>
          <p:nvPr/>
        </p:nvSpPr>
        <p:spPr>
          <a:xfrm>
            <a:off x="1829900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69"/>
          <p:cNvSpPr/>
          <p:nvPr/>
        </p:nvSpPr>
        <p:spPr>
          <a:xfrm>
            <a:off x="2460325" y="27376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69"/>
          <p:cNvSpPr/>
          <p:nvPr/>
        </p:nvSpPr>
        <p:spPr>
          <a:xfrm>
            <a:off x="34192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2" name="Google Shape;4432;p69"/>
          <p:cNvSpPr/>
          <p:nvPr/>
        </p:nvSpPr>
        <p:spPr>
          <a:xfrm>
            <a:off x="45428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3" name="Google Shape;4433;p69"/>
          <p:cNvSpPr/>
          <p:nvPr/>
        </p:nvSpPr>
        <p:spPr>
          <a:xfrm>
            <a:off x="5173300" y="27376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4" name="Google Shape;4434;p69"/>
          <p:cNvSpPr/>
          <p:nvPr/>
        </p:nvSpPr>
        <p:spPr>
          <a:xfrm>
            <a:off x="6352725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5" name="Google Shape;4435;p69"/>
          <p:cNvSpPr/>
          <p:nvPr/>
        </p:nvSpPr>
        <p:spPr>
          <a:xfrm>
            <a:off x="725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6" name="Google Shape;4436;p69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7" name="Google Shape;4437;p69"/>
          <p:cNvSpPr/>
          <p:nvPr/>
        </p:nvSpPr>
        <p:spPr>
          <a:xfrm>
            <a:off x="758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8" name="Google Shape;4438;p69"/>
          <p:cNvSpPr/>
          <p:nvPr/>
        </p:nvSpPr>
        <p:spPr>
          <a:xfrm>
            <a:off x="11994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9" name="Google Shape;4439;p69"/>
          <p:cNvSpPr/>
          <p:nvPr/>
        </p:nvSpPr>
        <p:spPr>
          <a:xfrm>
            <a:off x="182991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0" name="Google Shape;4440;p69"/>
          <p:cNvSpPr/>
          <p:nvPr/>
        </p:nvSpPr>
        <p:spPr>
          <a:xfrm>
            <a:off x="2460338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1" name="Google Shape;4441;p69"/>
          <p:cNvSpPr/>
          <p:nvPr/>
        </p:nvSpPr>
        <p:spPr>
          <a:xfrm>
            <a:off x="34192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2" name="Google Shape;4442;p69"/>
          <p:cNvSpPr/>
          <p:nvPr/>
        </p:nvSpPr>
        <p:spPr>
          <a:xfrm>
            <a:off x="45428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3" name="Google Shape;4443;p69"/>
          <p:cNvSpPr/>
          <p:nvPr/>
        </p:nvSpPr>
        <p:spPr>
          <a:xfrm>
            <a:off x="5173313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4" name="Google Shape;4444;p69"/>
          <p:cNvSpPr/>
          <p:nvPr/>
        </p:nvSpPr>
        <p:spPr>
          <a:xfrm>
            <a:off x="6352738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5" name="Google Shape;4445;p69"/>
          <p:cNvSpPr/>
          <p:nvPr/>
        </p:nvSpPr>
        <p:spPr>
          <a:xfrm>
            <a:off x="7255863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6" name="Google Shape;4446;p69"/>
          <p:cNvSpPr/>
          <p:nvPr/>
        </p:nvSpPr>
        <p:spPr>
          <a:xfrm>
            <a:off x="8106788" y="30089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7" name="Google Shape;4447;p69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9"/>
          <p:cNvSpPr/>
          <p:nvPr/>
        </p:nvSpPr>
        <p:spPr>
          <a:xfrm>
            <a:off x="11991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9"/>
          <p:cNvSpPr/>
          <p:nvPr/>
        </p:nvSpPr>
        <p:spPr>
          <a:xfrm>
            <a:off x="1829600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9"/>
          <p:cNvSpPr/>
          <p:nvPr/>
        </p:nvSpPr>
        <p:spPr>
          <a:xfrm>
            <a:off x="2460025" y="32802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69"/>
          <p:cNvSpPr/>
          <p:nvPr/>
        </p:nvSpPr>
        <p:spPr>
          <a:xfrm>
            <a:off x="34189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2" name="Google Shape;4452;p69"/>
          <p:cNvSpPr/>
          <p:nvPr/>
        </p:nvSpPr>
        <p:spPr>
          <a:xfrm>
            <a:off x="45425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3" name="Google Shape;4453;p69"/>
          <p:cNvSpPr/>
          <p:nvPr/>
        </p:nvSpPr>
        <p:spPr>
          <a:xfrm>
            <a:off x="5173000" y="32802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4" name="Google Shape;4454;p69"/>
          <p:cNvSpPr/>
          <p:nvPr/>
        </p:nvSpPr>
        <p:spPr>
          <a:xfrm>
            <a:off x="6352425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5" name="Google Shape;4455;p69"/>
          <p:cNvSpPr/>
          <p:nvPr/>
        </p:nvSpPr>
        <p:spPr>
          <a:xfrm>
            <a:off x="7255550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6" name="Google Shape;4456;p69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69"/>
          <p:cNvSpPr/>
          <p:nvPr/>
        </p:nvSpPr>
        <p:spPr>
          <a:xfrm>
            <a:off x="758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69"/>
          <p:cNvSpPr/>
          <p:nvPr/>
        </p:nvSpPr>
        <p:spPr>
          <a:xfrm>
            <a:off x="11994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69"/>
          <p:cNvSpPr/>
          <p:nvPr/>
        </p:nvSpPr>
        <p:spPr>
          <a:xfrm>
            <a:off x="1829913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69"/>
          <p:cNvSpPr/>
          <p:nvPr/>
        </p:nvSpPr>
        <p:spPr>
          <a:xfrm>
            <a:off x="2460338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69"/>
          <p:cNvSpPr/>
          <p:nvPr/>
        </p:nvSpPr>
        <p:spPr>
          <a:xfrm>
            <a:off x="34192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69"/>
          <p:cNvSpPr/>
          <p:nvPr/>
        </p:nvSpPr>
        <p:spPr>
          <a:xfrm>
            <a:off x="45428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9"/>
          <p:cNvSpPr/>
          <p:nvPr/>
        </p:nvSpPr>
        <p:spPr>
          <a:xfrm>
            <a:off x="5173313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69"/>
          <p:cNvSpPr/>
          <p:nvPr/>
        </p:nvSpPr>
        <p:spPr>
          <a:xfrm>
            <a:off x="6352738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69"/>
          <p:cNvSpPr/>
          <p:nvPr/>
        </p:nvSpPr>
        <p:spPr>
          <a:xfrm>
            <a:off x="7255863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69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69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69"/>
          <p:cNvSpPr/>
          <p:nvPr/>
        </p:nvSpPr>
        <p:spPr>
          <a:xfrm>
            <a:off x="11994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69"/>
          <p:cNvSpPr/>
          <p:nvPr/>
        </p:nvSpPr>
        <p:spPr>
          <a:xfrm>
            <a:off x="1829900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69"/>
          <p:cNvSpPr/>
          <p:nvPr/>
        </p:nvSpPr>
        <p:spPr>
          <a:xfrm>
            <a:off x="2460325" y="38229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69"/>
          <p:cNvSpPr/>
          <p:nvPr/>
        </p:nvSpPr>
        <p:spPr>
          <a:xfrm>
            <a:off x="34192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69"/>
          <p:cNvSpPr/>
          <p:nvPr/>
        </p:nvSpPr>
        <p:spPr>
          <a:xfrm>
            <a:off x="45428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69"/>
          <p:cNvSpPr/>
          <p:nvPr/>
        </p:nvSpPr>
        <p:spPr>
          <a:xfrm>
            <a:off x="5173300" y="38229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69"/>
          <p:cNvSpPr/>
          <p:nvPr/>
        </p:nvSpPr>
        <p:spPr>
          <a:xfrm>
            <a:off x="6352725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69"/>
          <p:cNvSpPr/>
          <p:nvPr/>
        </p:nvSpPr>
        <p:spPr>
          <a:xfrm>
            <a:off x="7255850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6" name="Google Shape;4476;p69"/>
          <p:cNvSpPr/>
          <p:nvPr/>
        </p:nvSpPr>
        <p:spPr>
          <a:xfrm>
            <a:off x="8106775" y="38229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7" name="Google Shape;4477;p69"/>
          <p:cNvSpPr/>
          <p:nvPr/>
        </p:nvSpPr>
        <p:spPr>
          <a:xfrm>
            <a:off x="758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8" name="Google Shape;4478;p69"/>
          <p:cNvSpPr/>
          <p:nvPr/>
        </p:nvSpPr>
        <p:spPr>
          <a:xfrm>
            <a:off x="11994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9" name="Google Shape;4479;p69"/>
          <p:cNvSpPr/>
          <p:nvPr/>
        </p:nvSpPr>
        <p:spPr>
          <a:xfrm>
            <a:off x="1829913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0" name="Google Shape;4480;p69"/>
          <p:cNvSpPr/>
          <p:nvPr/>
        </p:nvSpPr>
        <p:spPr>
          <a:xfrm>
            <a:off x="2460338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1" name="Google Shape;4481;p69"/>
          <p:cNvSpPr/>
          <p:nvPr/>
        </p:nvSpPr>
        <p:spPr>
          <a:xfrm>
            <a:off x="34192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2" name="Google Shape;4482;p69"/>
          <p:cNvSpPr/>
          <p:nvPr/>
        </p:nvSpPr>
        <p:spPr>
          <a:xfrm>
            <a:off x="45428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3" name="Google Shape;4483;p69"/>
          <p:cNvSpPr/>
          <p:nvPr/>
        </p:nvSpPr>
        <p:spPr>
          <a:xfrm>
            <a:off x="5173313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4" name="Google Shape;4484;p69"/>
          <p:cNvSpPr/>
          <p:nvPr/>
        </p:nvSpPr>
        <p:spPr>
          <a:xfrm>
            <a:off x="6352738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5" name="Google Shape;4485;p69"/>
          <p:cNvSpPr/>
          <p:nvPr/>
        </p:nvSpPr>
        <p:spPr>
          <a:xfrm>
            <a:off x="7255863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6" name="Google Shape;4486;p69"/>
          <p:cNvSpPr/>
          <p:nvPr/>
        </p:nvSpPr>
        <p:spPr>
          <a:xfrm>
            <a:off x="810678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69"/>
          <p:cNvSpPr/>
          <p:nvPr/>
        </p:nvSpPr>
        <p:spPr>
          <a:xfrm>
            <a:off x="758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8" name="Google Shape;4488;p69"/>
          <p:cNvSpPr/>
          <p:nvPr/>
        </p:nvSpPr>
        <p:spPr>
          <a:xfrm>
            <a:off x="11994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9" name="Google Shape;4489;p69"/>
          <p:cNvSpPr/>
          <p:nvPr/>
        </p:nvSpPr>
        <p:spPr>
          <a:xfrm>
            <a:off x="18299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0" name="Google Shape;4490;p69"/>
          <p:cNvSpPr/>
          <p:nvPr/>
        </p:nvSpPr>
        <p:spPr>
          <a:xfrm>
            <a:off x="24603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1" name="Google Shape;4491;p69"/>
          <p:cNvSpPr/>
          <p:nvPr/>
        </p:nvSpPr>
        <p:spPr>
          <a:xfrm>
            <a:off x="34192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2" name="Google Shape;4492;p69"/>
          <p:cNvSpPr/>
          <p:nvPr/>
        </p:nvSpPr>
        <p:spPr>
          <a:xfrm>
            <a:off x="45428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3" name="Google Shape;4493;p69"/>
          <p:cNvSpPr/>
          <p:nvPr/>
        </p:nvSpPr>
        <p:spPr>
          <a:xfrm>
            <a:off x="5173300" y="43655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4" name="Google Shape;4494;p69"/>
          <p:cNvSpPr/>
          <p:nvPr/>
        </p:nvSpPr>
        <p:spPr>
          <a:xfrm>
            <a:off x="63527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5" name="Google Shape;4495;p69"/>
          <p:cNvSpPr/>
          <p:nvPr/>
        </p:nvSpPr>
        <p:spPr>
          <a:xfrm>
            <a:off x="725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6" name="Google Shape;4496;p69"/>
          <p:cNvSpPr/>
          <p:nvPr/>
        </p:nvSpPr>
        <p:spPr>
          <a:xfrm>
            <a:off x="8106775" y="43655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7" name="Google Shape;4497;p69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8" name="Google Shape;4498;p69"/>
          <p:cNvSpPr/>
          <p:nvPr/>
        </p:nvSpPr>
        <p:spPr>
          <a:xfrm>
            <a:off x="11994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9" name="Google Shape;4499;p69"/>
          <p:cNvSpPr/>
          <p:nvPr/>
        </p:nvSpPr>
        <p:spPr>
          <a:xfrm>
            <a:off x="1829913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0" name="Google Shape;4500;p69"/>
          <p:cNvSpPr/>
          <p:nvPr/>
        </p:nvSpPr>
        <p:spPr>
          <a:xfrm>
            <a:off x="2460338" y="46369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1" name="Google Shape;4501;p69"/>
          <p:cNvSpPr/>
          <p:nvPr/>
        </p:nvSpPr>
        <p:spPr>
          <a:xfrm>
            <a:off x="34192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2" name="Google Shape;4502;p69"/>
          <p:cNvSpPr/>
          <p:nvPr/>
        </p:nvSpPr>
        <p:spPr>
          <a:xfrm>
            <a:off x="45428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9"/>
          <p:cNvSpPr/>
          <p:nvPr/>
        </p:nvSpPr>
        <p:spPr>
          <a:xfrm>
            <a:off x="51733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9"/>
          <p:cNvSpPr/>
          <p:nvPr/>
        </p:nvSpPr>
        <p:spPr>
          <a:xfrm>
            <a:off x="6352738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5" name="Google Shape;4505;p69"/>
          <p:cNvSpPr/>
          <p:nvPr/>
        </p:nvSpPr>
        <p:spPr>
          <a:xfrm>
            <a:off x="7255863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6" name="Google Shape;4506;p69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7" name="Google Shape;4507;p69"/>
          <p:cNvSpPr/>
          <p:nvPr/>
        </p:nvSpPr>
        <p:spPr>
          <a:xfrm>
            <a:off x="756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8" name="Google Shape;4508;p69"/>
          <p:cNvSpPr/>
          <p:nvPr/>
        </p:nvSpPr>
        <p:spPr>
          <a:xfrm>
            <a:off x="11992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9" name="Google Shape;4509;p69"/>
          <p:cNvSpPr/>
          <p:nvPr/>
        </p:nvSpPr>
        <p:spPr>
          <a:xfrm>
            <a:off x="1829675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0" name="Google Shape;4510;p69"/>
          <p:cNvSpPr/>
          <p:nvPr/>
        </p:nvSpPr>
        <p:spPr>
          <a:xfrm>
            <a:off x="2460100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69"/>
          <p:cNvSpPr/>
          <p:nvPr/>
        </p:nvSpPr>
        <p:spPr>
          <a:xfrm>
            <a:off x="34190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Google Shape;4512;p69"/>
          <p:cNvSpPr/>
          <p:nvPr/>
        </p:nvSpPr>
        <p:spPr>
          <a:xfrm>
            <a:off x="45426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3" name="Google Shape;4513;p69"/>
          <p:cNvSpPr/>
          <p:nvPr/>
        </p:nvSpPr>
        <p:spPr>
          <a:xfrm>
            <a:off x="5173075" y="49082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4" name="Google Shape;4514;p69"/>
          <p:cNvSpPr/>
          <p:nvPr/>
        </p:nvSpPr>
        <p:spPr>
          <a:xfrm>
            <a:off x="6352500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69"/>
          <p:cNvSpPr/>
          <p:nvPr/>
        </p:nvSpPr>
        <p:spPr>
          <a:xfrm>
            <a:off x="7255625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69"/>
          <p:cNvSpPr/>
          <p:nvPr/>
        </p:nvSpPr>
        <p:spPr>
          <a:xfrm>
            <a:off x="8106550" y="49082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4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1" name="Google Shape;4521;p70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2" name="Google Shape;4522;p70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3" name="Google Shape;4523;p70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4524;p70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5" name="Google Shape;4525;p70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4526;p70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70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4528;p70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4529;p70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4530;p70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1" name="Google Shape;4531;p70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2" name="Google Shape;4532;p70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3" name="Google Shape;4533;p70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4" name="Google Shape;4534;p70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5" name="Google Shape;4535;p70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6" name="Google Shape;4536;p70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7" name="Google Shape;4537;p70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70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9" name="Google Shape;4539;p70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0" name="Google Shape;4540;p70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1" name="Google Shape;4541;p70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70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70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70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70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70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70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70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70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70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70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70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70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70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70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70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70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8" name="Google Shape;4558;p70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9" name="Google Shape;4559;p70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0" name="Google Shape;4560;p70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1" name="Google Shape;4561;p70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2" name="Google Shape;4562;p70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3" name="Google Shape;4563;p70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70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70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6" name="Google Shape;4566;p70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70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8" name="Google Shape;4568;p70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9" name="Google Shape;4569;p70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70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1" name="Google Shape;4571;p70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70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70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4" name="Google Shape;4574;p70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5" name="Google Shape;4575;p70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6" name="Google Shape;4576;p70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70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70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70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70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70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70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70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70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70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70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7" name="Google Shape;4587;p70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8" name="Google Shape;4588;p70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9" name="Google Shape;4589;p70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70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1" name="Google Shape;4591;p70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70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3" name="Google Shape;4593;p70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70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5" name="Google Shape;4595;p70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70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7" name="Google Shape;4597;p70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8" name="Google Shape;4598;p70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9" name="Google Shape;4599;p70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0" name="Google Shape;4600;p70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70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70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3" name="Google Shape;4603;p70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4" name="Google Shape;4604;p70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5" name="Google Shape;4605;p70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6" name="Google Shape;4606;p70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7" name="Google Shape;4607;p70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8" name="Google Shape;4608;p70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70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0" name="Google Shape;4610;p70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70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2" name="Google Shape;4612;p70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3" name="Google Shape;4613;p70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4" name="Google Shape;4614;p70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70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6" name="Google Shape;4616;p70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7" name="Google Shape;4617;p70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8" name="Google Shape;4618;p70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70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70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70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70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3" name="Google Shape;4623;p70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70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70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6" name="Google Shape;4626;p70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7" name="Google Shape;4627;p70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70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70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0" name="Google Shape;4630;p70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1" name="Google Shape;4631;p70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2" name="Google Shape;4632;p70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70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70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70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70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70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70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70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0" name="Google Shape;4640;p70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70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70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70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4" name="Google Shape;4644;p70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5" name="Google Shape;4645;p70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6" name="Google Shape;4646;p70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70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70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70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0" name="Google Shape;4650;p70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70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2" name="Google Shape;4652;p70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70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70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70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70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70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70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9" name="Google Shape;4659;p70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70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70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2" name="Google Shape;4662;p70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3" name="Google Shape;4663;p70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70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70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6" name="Google Shape;4666;p70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7" name="Google Shape;4667;p70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8" name="Google Shape;4668;p70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70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70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1" name="Google Shape;4671;p70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2" name="Google Shape;4672;p70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3" name="Google Shape;4673;p70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4" name="Google Shape;4674;p70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5" name="Google Shape;4675;p70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6" name="Google Shape;4676;p70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70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8" name="Google Shape;4678;p70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70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0" name="Google Shape;4680;p70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1" name="Google Shape;4681;p70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2" name="Google Shape;4682;p70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3" name="Google Shape;4683;p70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70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70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70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70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70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9" name="Google Shape;4689;p70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70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70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70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3" name="Google Shape;4693;p70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4" name="Google Shape;4694;p70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5" name="Google Shape;4695;p70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6" name="Google Shape;4696;p70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7" name="Google Shape;4697;p70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8" name="Google Shape;4698;p70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70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0" name="Google Shape;4700;p70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70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2" name="Google Shape;4702;p70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3" name="Google Shape;4703;p70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4" name="Google Shape;4704;p70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5" name="Google Shape;4705;p70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70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70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70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9" name="Google Shape;4709;p70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0" name="Google Shape;4710;p70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70"/>
          <p:cNvSpPr txBox="1"/>
          <p:nvPr/>
        </p:nvSpPr>
        <p:spPr>
          <a:xfrm>
            <a:off x="3028950" y="2277900"/>
            <a:ext cx="3086100" cy="5877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dair.ai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Google Shape;4716;p71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7" name="Google Shape;4717;p71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8" name="Google Shape;4718;p71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9" name="Google Shape;4719;p71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0" name="Google Shape;4720;p71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1" name="Google Shape;4721;p71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2" name="Google Shape;4722;p71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3" name="Google Shape;4723;p71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4" name="Google Shape;4724;p71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5" name="Google Shape;4725;p71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6" name="Google Shape;4726;p71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7" name="Google Shape;4727;p71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8" name="Google Shape;4728;p71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9" name="Google Shape;4729;p71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0" name="Google Shape;4730;p71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1" name="Google Shape;4731;p71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2" name="Google Shape;4732;p71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3" name="Google Shape;4733;p71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4" name="Google Shape;4734;p71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5" name="Google Shape;4735;p71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6" name="Google Shape;4736;p71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7" name="Google Shape;4737;p71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8" name="Google Shape;4738;p71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9" name="Google Shape;4739;p71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0" name="Google Shape;4740;p71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1" name="Google Shape;4741;p71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2" name="Google Shape;4742;p71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3" name="Google Shape;4743;p71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4" name="Google Shape;4744;p71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5" name="Google Shape;4745;p71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6" name="Google Shape;4746;p71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7" name="Google Shape;4747;p71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8" name="Google Shape;4748;p71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9" name="Google Shape;4749;p71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0" name="Google Shape;4750;p71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1" name="Google Shape;4751;p71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2" name="Google Shape;4752;p71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3" name="Google Shape;4753;p71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4" name="Google Shape;4754;p71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5" name="Google Shape;4755;p71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6" name="Google Shape;4756;p71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7" name="Google Shape;4757;p71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8" name="Google Shape;4758;p71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9" name="Google Shape;4759;p71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0" name="Google Shape;4760;p71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1" name="Google Shape;4761;p71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2" name="Google Shape;4762;p71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3" name="Google Shape;4763;p71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4" name="Google Shape;4764;p71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5" name="Google Shape;4765;p71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6" name="Google Shape;4766;p71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7" name="Google Shape;4767;p71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8" name="Google Shape;4768;p71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9" name="Google Shape;4769;p71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0" name="Google Shape;4770;p71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1" name="Google Shape;4771;p71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2" name="Google Shape;4772;p71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3" name="Google Shape;4773;p71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4" name="Google Shape;4774;p71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5" name="Google Shape;4775;p71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6" name="Google Shape;4776;p71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7" name="Google Shape;4777;p71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8" name="Google Shape;4778;p71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9" name="Google Shape;4779;p71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0" name="Google Shape;4780;p71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1" name="Google Shape;4781;p71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2" name="Google Shape;4782;p71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3" name="Google Shape;4783;p71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4" name="Google Shape;4784;p71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5" name="Google Shape;4785;p71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6" name="Google Shape;4786;p71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7" name="Google Shape;4787;p71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8" name="Google Shape;4788;p71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9" name="Google Shape;4789;p71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0" name="Google Shape;4790;p71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1" name="Google Shape;4791;p71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2" name="Google Shape;4792;p71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3" name="Google Shape;4793;p71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4" name="Google Shape;4794;p71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5" name="Google Shape;4795;p71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71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71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71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71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0" name="Google Shape;4800;p71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1" name="Google Shape;4801;p71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2" name="Google Shape;4802;p71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3" name="Google Shape;4803;p71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4" name="Google Shape;4804;p71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5" name="Google Shape;4805;p71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6" name="Google Shape;4806;p71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7" name="Google Shape;4807;p71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8" name="Google Shape;4808;p71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9" name="Google Shape;4809;p71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0" name="Google Shape;4810;p71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1" name="Google Shape;4811;p71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2" name="Google Shape;4812;p71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3" name="Google Shape;4813;p71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4" name="Google Shape;4814;p71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5" name="Google Shape;4815;p71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6" name="Google Shape;4816;p71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7" name="Google Shape;4817;p71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8" name="Google Shape;4818;p71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9" name="Google Shape;4819;p71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0" name="Google Shape;4820;p71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1" name="Google Shape;4821;p71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2" name="Google Shape;4822;p71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3" name="Google Shape;4823;p71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4" name="Google Shape;4824;p71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5" name="Google Shape;4825;p71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6" name="Google Shape;4826;p71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7" name="Google Shape;4827;p71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8" name="Google Shape;4828;p71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9" name="Google Shape;4829;p71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0" name="Google Shape;4830;p71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1" name="Google Shape;4831;p71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2" name="Google Shape;4832;p71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3" name="Google Shape;4833;p71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4" name="Google Shape;4834;p71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5" name="Google Shape;4835;p71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6" name="Google Shape;4836;p71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71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71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9" name="Google Shape;4839;p71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0" name="Google Shape;4840;p71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1" name="Google Shape;4841;p71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2" name="Google Shape;4842;p71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3" name="Google Shape;4843;p71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4" name="Google Shape;4844;p71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5" name="Google Shape;4845;p71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6" name="Google Shape;4846;p71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7" name="Google Shape;4847;p71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8" name="Google Shape;4848;p71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9" name="Google Shape;4849;p71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0" name="Google Shape;4850;p71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1" name="Google Shape;4851;p71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2" name="Google Shape;4852;p71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3" name="Google Shape;4853;p71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4" name="Google Shape;4854;p71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5" name="Google Shape;4855;p71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6" name="Google Shape;4856;p71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7" name="Google Shape;4857;p71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8" name="Google Shape;4858;p71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9" name="Google Shape;4859;p71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0" name="Google Shape;4860;p71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1" name="Google Shape;4861;p71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2" name="Google Shape;4862;p71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3" name="Google Shape;4863;p71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4" name="Google Shape;4864;p71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5" name="Google Shape;4865;p71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6" name="Google Shape;4866;p71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7" name="Google Shape;4867;p71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8" name="Google Shape;4868;p71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9" name="Google Shape;4869;p71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0" name="Google Shape;4870;p71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71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2" name="Google Shape;4872;p71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3" name="Google Shape;4873;p71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4" name="Google Shape;4874;p71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5" name="Google Shape;4875;p71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6" name="Google Shape;4876;p71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7" name="Google Shape;4877;p71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8" name="Google Shape;4878;p71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9" name="Google Shape;4879;p71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0" name="Google Shape;4880;p71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1" name="Google Shape;4881;p71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2" name="Google Shape;4882;p71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3" name="Google Shape;4883;p71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4" name="Google Shape;4884;p71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5" name="Google Shape;4885;p71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6" name="Google Shape;4886;p71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7" name="Google Shape;4887;p71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8" name="Google Shape;4888;p71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9" name="Google Shape;4889;p71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0" name="Google Shape;4890;p71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1" name="Google Shape;4891;p71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2" name="Google Shape;4892;p71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3" name="Google Shape;4893;p71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4" name="Google Shape;4894;p71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5" name="Google Shape;4895;p71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6" name="Google Shape;4896;p71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7" name="Google Shape;4897;p71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8" name="Google Shape;4898;p71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9" name="Google Shape;4899;p71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0" name="Google Shape;4900;p71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1" name="Google Shape;4901;p71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2" name="Google Shape;4902;p71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3" name="Google Shape;4903;p71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4" name="Google Shape;4904;p71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5" name="Google Shape;4905;p71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4F59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0" name="Google Shape;4910;p72"/>
          <p:cNvGrpSpPr/>
          <p:nvPr/>
        </p:nvGrpSpPr>
        <p:grpSpPr>
          <a:xfrm>
            <a:off x="75400" y="24375"/>
            <a:ext cx="8993197" cy="5094750"/>
            <a:chOff x="75400" y="24375"/>
            <a:chExt cx="8993197" cy="5094750"/>
          </a:xfrm>
        </p:grpSpPr>
        <p:sp>
          <p:nvSpPr>
            <p:cNvPr id="4911" name="Google Shape;4911;p72"/>
            <p:cNvSpPr/>
            <p:nvPr/>
          </p:nvSpPr>
          <p:spPr>
            <a:xfrm>
              <a:off x="75400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72"/>
            <p:cNvSpPr/>
            <p:nvPr/>
          </p:nvSpPr>
          <p:spPr>
            <a:xfrm>
              <a:off x="1206692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72"/>
            <p:cNvSpPr/>
            <p:nvPr/>
          </p:nvSpPr>
          <p:spPr>
            <a:xfrm>
              <a:off x="1844783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72"/>
            <p:cNvSpPr/>
            <p:nvPr/>
          </p:nvSpPr>
          <p:spPr>
            <a:xfrm>
              <a:off x="2482875" y="243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72"/>
            <p:cNvSpPr/>
            <p:nvPr/>
          </p:nvSpPr>
          <p:spPr>
            <a:xfrm>
              <a:off x="3449467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72"/>
            <p:cNvSpPr/>
            <p:nvPr/>
          </p:nvSpPr>
          <p:spPr>
            <a:xfrm>
              <a:off x="4580758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72"/>
            <p:cNvSpPr/>
            <p:nvPr/>
          </p:nvSpPr>
          <p:spPr>
            <a:xfrm>
              <a:off x="5218850" y="243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72"/>
            <p:cNvSpPr/>
            <p:nvPr/>
          </p:nvSpPr>
          <p:spPr>
            <a:xfrm>
              <a:off x="6405942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72"/>
            <p:cNvSpPr/>
            <p:nvPr/>
          </p:nvSpPr>
          <p:spPr>
            <a:xfrm>
              <a:off x="7256133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72"/>
            <p:cNvSpPr/>
            <p:nvPr/>
          </p:nvSpPr>
          <p:spPr>
            <a:xfrm>
              <a:off x="8106325" y="243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72"/>
            <p:cNvSpPr/>
            <p:nvPr/>
          </p:nvSpPr>
          <p:spPr>
            <a:xfrm>
              <a:off x="75720" y="29570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72"/>
            <p:cNvSpPr/>
            <p:nvPr/>
          </p:nvSpPr>
          <p:spPr>
            <a:xfrm>
              <a:off x="797779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72"/>
            <p:cNvSpPr/>
            <p:nvPr/>
          </p:nvSpPr>
          <p:spPr>
            <a:xfrm>
              <a:off x="1738238" y="2957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72"/>
            <p:cNvSpPr/>
            <p:nvPr/>
          </p:nvSpPr>
          <p:spPr>
            <a:xfrm>
              <a:off x="2482797" y="295700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72"/>
            <p:cNvSpPr/>
            <p:nvPr/>
          </p:nvSpPr>
          <p:spPr>
            <a:xfrm>
              <a:off x="3809056" y="29570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72"/>
            <p:cNvSpPr/>
            <p:nvPr/>
          </p:nvSpPr>
          <p:spPr>
            <a:xfrm>
              <a:off x="4389815" y="2957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72"/>
            <p:cNvSpPr/>
            <p:nvPr/>
          </p:nvSpPr>
          <p:spPr>
            <a:xfrm>
              <a:off x="5548374" y="2957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72"/>
            <p:cNvSpPr/>
            <p:nvPr/>
          </p:nvSpPr>
          <p:spPr>
            <a:xfrm>
              <a:off x="6213733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72"/>
            <p:cNvSpPr/>
            <p:nvPr/>
          </p:nvSpPr>
          <p:spPr>
            <a:xfrm>
              <a:off x="7154193" y="2957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72"/>
            <p:cNvSpPr/>
            <p:nvPr/>
          </p:nvSpPr>
          <p:spPr>
            <a:xfrm>
              <a:off x="7968052" y="2957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72"/>
            <p:cNvSpPr/>
            <p:nvPr/>
          </p:nvSpPr>
          <p:spPr>
            <a:xfrm>
              <a:off x="75700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72"/>
            <p:cNvSpPr/>
            <p:nvPr/>
          </p:nvSpPr>
          <p:spPr>
            <a:xfrm>
              <a:off x="943258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72"/>
            <p:cNvSpPr/>
            <p:nvPr/>
          </p:nvSpPr>
          <p:spPr>
            <a:xfrm>
              <a:off x="181081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72"/>
            <p:cNvSpPr/>
            <p:nvPr/>
          </p:nvSpPr>
          <p:spPr>
            <a:xfrm>
              <a:off x="2466275" y="5670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72"/>
            <p:cNvSpPr/>
            <p:nvPr/>
          </p:nvSpPr>
          <p:spPr>
            <a:xfrm>
              <a:off x="3450233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72"/>
            <p:cNvSpPr/>
            <p:nvPr/>
          </p:nvSpPr>
          <p:spPr>
            <a:xfrm>
              <a:off x="4105692" y="5670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72"/>
            <p:cNvSpPr/>
            <p:nvPr/>
          </p:nvSpPr>
          <p:spPr>
            <a:xfrm>
              <a:off x="5248050" y="5670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72"/>
            <p:cNvSpPr/>
            <p:nvPr/>
          </p:nvSpPr>
          <p:spPr>
            <a:xfrm>
              <a:off x="6396708" y="5670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72"/>
            <p:cNvSpPr/>
            <p:nvPr/>
          </p:nvSpPr>
          <p:spPr>
            <a:xfrm>
              <a:off x="720066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72"/>
            <p:cNvSpPr/>
            <p:nvPr/>
          </p:nvSpPr>
          <p:spPr>
            <a:xfrm>
              <a:off x="7856125" y="5670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72"/>
            <p:cNvSpPr/>
            <p:nvPr/>
          </p:nvSpPr>
          <p:spPr>
            <a:xfrm>
              <a:off x="75719" y="8383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72"/>
            <p:cNvSpPr/>
            <p:nvPr/>
          </p:nvSpPr>
          <p:spPr>
            <a:xfrm>
              <a:off x="731677" y="8383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72"/>
            <p:cNvSpPr/>
            <p:nvPr/>
          </p:nvSpPr>
          <p:spPr>
            <a:xfrm>
              <a:off x="1874534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72"/>
            <p:cNvSpPr/>
            <p:nvPr/>
          </p:nvSpPr>
          <p:spPr>
            <a:xfrm>
              <a:off x="2678992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72"/>
            <p:cNvSpPr/>
            <p:nvPr/>
          </p:nvSpPr>
          <p:spPr>
            <a:xfrm>
              <a:off x="3483449" y="8383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72"/>
            <p:cNvSpPr/>
            <p:nvPr/>
          </p:nvSpPr>
          <p:spPr>
            <a:xfrm>
              <a:off x="4632607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72"/>
            <p:cNvSpPr/>
            <p:nvPr/>
          </p:nvSpPr>
          <p:spPr>
            <a:xfrm>
              <a:off x="5698965" y="83835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72"/>
            <p:cNvSpPr/>
            <p:nvPr/>
          </p:nvSpPr>
          <p:spPr>
            <a:xfrm>
              <a:off x="6434122" y="8383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72"/>
            <p:cNvSpPr/>
            <p:nvPr/>
          </p:nvSpPr>
          <p:spPr>
            <a:xfrm>
              <a:off x="7302180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72"/>
            <p:cNvSpPr/>
            <p:nvPr/>
          </p:nvSpPr>
          <p:spPr>
            <a:xfrm>
              <a:off x="8106638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72"/>
            <p:cNvSpPr/>
            <p:nvPr/>
          </p:nvSpPr>
          <p:spPr>
            <a:xfrm>
              <a:off x="75700" y="11096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72"/>
            <p:cNvSpPr/>
            <p:nvPr/>
          </p:nvSpPr>
          <p:spPr>
            <a:xfrm>
              <a:off x="1036058" y="11096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72"/>
            <p:cNvSpPr/>
            <p:nvPr/>
          </p:nvSpPr>
          <p:spPr>
            <a:xfrm>
              <a:off x="181641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72"/>
            <p:cNvSpPr/>
            <p:nvPr/>
          </p:nvSpPr>
          <p:spPr>
            <a:xfrm>
              <a:off x="2997275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72"/>
            <p:cNvSpPr/>
            <p:nvPr/>
          </p:nvSpPr>
          <p:spPr>
            <a:xfrm>
              <a:off x="3904233" y="11096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72"/>
            <p:cNvSpPr/>
            <p:nvPr/>
          </p:nvSpPr>
          <p:spPr>
            <a:xfrm>
              <a:off x="4536092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72"/>
            <p:cNvSpPr/>
            <p:nvPr/>
          </p:nvSpPr>
          <p:spPr>
            <a:xfrm>
              <a:off x="5443050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72"/>
            <p:cNvSpPr/>
            <p:nvPr/>
          </p:nvSpPr>
          <p:spPr>
            <a:xfrm>
              <a:off x="6350008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72"/>
            <p:cNvSpPr/>
            <p:nvPr/>
          </p:nvSpPr>
          <p:spPr>
            <a:xfrm>
              <a:off x="725696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72"/>
            <p:cNvSpPr/>
            <p:nvPr/>
          </p:nvSpPr>
          <p:spPr>
            <a:xfrm>
              <a:off x="8437825" y="11096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72"/>
            <p:cNvSpPr/>
            <p:nvPr/>
          </p:nvSpPr>
          <p:spPr>
            <a:xfrm>
              <a:off x="75713" y="13810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72"/>
            <p:cNvSpPr/>
            <p:nvPr/>
          </p:nvSpPr>
          <p:spPr>
            <a:xfrm>
              <a:off x="1218438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72"/>
            <p:cNvSpPr/>
            <p:nvPr/>
          </p:nvSpPr>
          <p:spPr>
            <a:xfrm>
              <a:off x="1867963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72"/>
            <p:cNvSpPr/>
            <p:nvPr/>
          </p:nvSpPr>
          <p:spPr>
            <a:xfrm>
              <a:off x="2517488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72"/>
            <p:cNvSpPr/>
            <p:nvPr/>
          </p:nvSpPr>
          <p:spPr>
            <a:xfrm>
              <a:off x="3716013" y="13810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72"/>
            <p:cNvSpPr/>
            <p:nvPr/>
          </p:nvSpPr>
          <p:spPr>
            <a:xfrm>
              <a:off x="4640638" y="13810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72"/>
            <p:cNvSpPr/>
            <p:nvPr/>
          </p:nvSpPr>
          <p:spPr>
            <a:xfrm>
              <a:off x="5248463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72"/>
            <p:cNvSpPr/>
            <p:nvPr/>
          </p:nvSpPr>
          <p:spPr>
            <a:xfrm>
              <a:off x="6446988" y="13810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72"/>
            <p:cNvSpPr/>
            <p:nvPr/>
          </p:nvSpPr>
          <p:spPr>
            <a:xfrm>
              <a:off x="7245013" y="13810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72"/>
            <p:cNvSpPr/>
            <p:nvPr/>
          </p:nvSpPr>
          <p:spPr>
            <a:xfrm>
              <a:off x="8106638" y="13810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72"/>
            <p:cNvSpPr/>
            <p:nvPr/>
          </p:nvSpPr>
          <p:spPr>
            <a:xfrm>
              <a:off x="755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72"/>
            <p:cNvSpPr/>
            <p:nvPr/>
          </p:nvSpPr>
          <p:spPr>
            <a:xfrm>
              <a:off x="928875" y="16523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72"/>
            <p:cNvSpPr/>
            <p:nvPr/>
          </p:nvSpPr>
          <p:spPr>
            <a:xfrm>
              <a:off x="1980500" y="16523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72"/>
            <p:cNvSpPr/>
            <p:nvPr/>
          </p:nvSpPr>
          <p:spPr>
            <a:xfrm>
              <a:off x="2770225" y="16523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72"/>
            <p:cNvSpPr/>
            <p:nvPr/>
          </p:nvSpPr>
          <p:spPr>
            <a:xfrm>
              <a:off x="37399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72"/>
            <p:cNvSpPr/>
            <p:nvPr/>
          </p:nvSpPr>
          <p:spPr>
            <a:xfrm>
              <a:off x="4593275" y="16523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72"/>
            <p:cNvSpPr/>
            <p:nvPr/>
          </p:nvSpPr>
          <p:spPr>
            <a:xfrm>
              <a:off x="5509600" y="16523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72"/>
            <p:cNvSpPr/>
            <p:nvPr/>
          </p:nvSpPr>
          <p:spPr>
            <a:xfrm>
              <a:off x="6109125" y="165232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72"/>
            <p:cNvSpPr/>
            <p:nvPr/>
          </p:nvSpPr>
          <p:spPr>
            <a:xfrm>
              <a:off x="7299350" y="16523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72"/>
            <p:cNvSpPr/>
            <p:nvPr/>
          </p:nvSpPr>
          <p:spPr>
            <a:xfrm>
              <a:off x="8601475" y="16523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72"/>
            <p:cNvSpPr/>
            <p:nvPr/>
          </p:nvSpPr>
          <p:spPr>
            <a:xfrm>
              <a:off x="75869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72"/>
            <p:cNvSpPr/>
            <p:nvPr/>
          </p:nvSpPr>
          <p:spPr>
            <a:xfrm>
              <a:off x="747094" y="19236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72"/>
            <p:cNvSpPr/>
            <p:nvPr/>
          </p:nvSpPr>
          <p:spPr>
            <a:xfrm>
              <a:off x="1905219" y="19236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72"/>
            <p:cNvSpPr/>
            <p:nvPr/>
          </p:nvSpPr>
          <p:spPr>
            <a:xfrm>
              <a:off x="2904944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72"/>
            <p:cNvSpPr/>
            <p:nvPr/>
          </p:nvSpPr>
          <p:spPr>
            <a:xfrm>
              <a:off x="4125170" y="192365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72"/>
            <p:cNvSpPr/>
            <p:nvPr/>
          </p:nvSpPr>
          <p:spPr>
            <a:xfrm>
              <a:off x="4754695" y="19236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72"/>
            <p:cNvSpPr/>
            <p:nvPr/>
          </p:nvSpPr>
          <p:spPr>
            <a:xfrm>
              <a:off x="5179320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72"/>
            <p:cNvSpPr/>
            <p:nvPr/>
          </p:nvSpPr>
          <p:spPr>
            <a:xfrm>
              <a:off x="6399545" y="192365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72"/>
            <p:cNvSpPr/>
            <p:nvPr/>
          </p:nvSpPr>
          <p:spPr>
            <a:xfrm>
              <a:off x="6986170" y="1923650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72"/>
            <p:cNvSpPr/>
            <p:nvPr/>
          </p:nvSpPr>
          <p:spPr>
            <a:xfrm>
              <a:off x="8517195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72"/>
            <p:cNvSpPr/>
            <p:nvPr/>
          </p:nvSpPr>
          <p:spPr>
            <a:xfrm>
              <a:off x="75850" y="21949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72"/>
            <p:cNvSpPr/>
            <p:nvPr/>
          </p:nvSpPr>
          <p:spPr>
            <a:xfrm>
              <a:off x="1206608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72"/>
            <p:cNvSpPr/>
            <p:nvPr/>
          </p:nvSpPr>
          <p:spPr>
            <a:xfrm>
              <a:off x="1844167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72"/>
            <p:cNvSpPr/>
            <p:nvPr/>
          </p:nvSpPr>
          <p:spPr>
            <a:xfrm>
              <a:off x="2481725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72"/>
            <p:cNvSpPr/>
            <p:nvPr/>
          </p:nvSpPr>
          <p:spPr>
            <a:xfrm>
              <a:off x="3267783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72"/>
            <p:cNvSpPr/>
            <p:nvPr/>
          </p:nvSpPr>
          <p:spPr>
            <a:xfrm>
              <a:off x="4053842" y="21949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72"/>
            <p:cNvSpPr/>
            <p:nvPr/>
          </p:nvSpPr>
          <p:spPr>
            <a:xfrm>
              <a:off x="5178300" y="21949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72"/>
            <p:cNvSpPr/>
            <p:nvPr/>
          </p:nvSpPr>
          <p:spPr>
            <a:xfrm>
              <a:off x="6027958" y="21949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72"/>
            <p:cNvSpPr/>
            <p:nvPr/>
          </p:nvSpPr>
          <p:spPr>
            <a:xfrm>
              <a:off x="7525317" y="21949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72"/>
            <p:cNvSpPr/>
            <p:nvPr/>
          </p:nvSpPr>
          <p:spPr>
            <a:xfrm>
              <a:off x="8437975" y="21949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72"/>
            <p:cNvSpPr/>
            <p:nvPr/>
          </p:nvSpPr>
          <p:spPr>
            <a:xfrm>
              <a:off x="75871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72"/>
            <p:cNvSpPr/>
            <p:nvPr/>
          </p:nvSpPr>
          <p:spPr>
            <a:xfrm>
              <a:off x="865030" y="24663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72"/>
            <p:cNvSpPr/>
            <p:nvPr/>
          </p:nvSpPr>
          <p:spPr>
            <a:xfrm>
              <a:off x="1834188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72"/>
            <p:cNvSpPr/>
            <p:nvPr/>
          </p:nvSpPr>
          <p:spPr>
            <a:xfrm>
              <a:off x="2474846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72"/>
            <p:cNvSpPr/>
            <p:nvPr/>
          </p:nvSpPr>
          <p:spPr>
            <a:xfrm>
              <a:off x="3664505" y="24663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72"/>
            <p:cNvSpPr/>
            <p:nvPr/>
          </p:nvSpPr>
          <p:spPr>
            <a:xfrm>
              <a:off x="4517263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72"/>
            <p:cNvSpPr/>
            <p:nvPr/>
          </p:nvSpPr>
          <p:spPr>
            <a:xfrm>
              <a:off x="5157922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72"/>
            <p:cNvSpPr/>
            <p:nvPr/>
          </p:nvSpPr>
          <p:spPr>
            <a:xfrm>
              <a:off x="6347580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72"/>
            <p:cNvSpPr/>
            <p:nvPr/>
          </p:nvSpPr>
          <p:spPr>
            <a:xfrm>
              <a:off x="6988238" y="246630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72"/>
            <p:cNvSpPr/>
            <p:nvPr/>
          </p:nvSpPr>
          <p:spPr>
            <a:xfrm>
              <a:off x="8368697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72"/>
            <p:cNvSpPr/>
            <p:nvPr/>
          </p:nvSpPr>
          <p:spPr>
            <a:xfrm>
              <a:off x="75850" y="27376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72"/>
            <p:cNvSpPr/>
            <p:nvPr/>
          </p:nvSpPr>
          <p:spPr>
            <a:xfrm>
              <a:off x="946642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72"/>
            <p:cNvSpPr/>
            <p:nvPr/>
          </p:nvSpPr>
          <p:spPr>
            <a:xfrm>
              <a:off x="2015733" y="273762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72"/>
            <p:cNvSpPr/>
            <p:nvPr/>
          </p:nvSpPr>
          <p:spPr>
            <a:xfrm>
              <a:off x="2541225" y="27376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72"/>
            <p:cNvSpPr/>
            <p:nvPr/>
          </p:nvSpPr>
          <p:spPr>
            <a:xfrm>
              <a:off x="3115317" y="27376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72"/>
            <p:cNvSpPr/>
            <p:nvPr/>
          </p:nvSpPr>
          <p:spPr>
            <a:xfrm>
              <a:off x="4355708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72"/>
            <p:cNvSpPr/>
            <p:nvPr/>
          </p:nvSpPr>
          <p:spPr>
            <a:xfrm>
              <a:off x="5424800" y="27376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72"/>
            <p:cNvSpPr/>
            <p:nvPr/>
          </p:nvSpPr>
          <p:spPr>
            <a:xfrm>
              <a:off x="6358592" y="2737625"/>
              <a:ext cx="9030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72"/>
            <p:cNvSpPr/>
            <p:nvPr/>
          </p:nvSpPr>
          <p:spPr>
            <a:xfrm>
              <a:off x="7368883" y="27376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72"/>
            <p:cNvSpPr/>
            <p:nvPr/>
          </p:nvSpPr>
          <p:spPr>
            <a:xfrm>
              <a:off x="8106775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72"/>
            <p:cNvSpPr/>
            <p:nvPr/>
          </p:nvSpPr>
          <p:spPr>
            <a:xfrm>
              <a:off x="75878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72"/>
            <p:cNvSpPr/>
            <p:nvPr/>
          </p:nvSpPr>
          <p:spPr>
            <a:xfrm>
              <a:off x="1458002" y="30089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72"/>
            <p:cNvSpPr/>
            <p:nvPr/>
          </p:nvSpPr>
          <p:spPr>
            <a:xfrm>
              <a:off x="1853726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72"/>
            <p:cNvSpPr/>
            <p:nvPr/>
          </p:nvSpPr>
          <p:spPr>
            <a:xfrm>
              <a:off x="2496050" y="30089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72"/>
            <p:cNvSpPr/>
            <p:nvPr/>
          </p:nvSpPr>
          <p:spPr>
            <a:xfrm>
              <a:off x="3466875" y="30089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72"/>
            <p:cNvSpPr/>
            <p:nvPr/>
          </p:nvSpPr>
          <p:spPr>
            <a:xfrm>
              <a:off x="4602399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72"/>
            <p:cNvSpPr/>
            <p:nvPr/>
          </p:nvSpPr>
          <p:spPr>
            <a:xfrm>
              <a:off x="5244723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72"/>
            <p:cNvSpPr/>
            <p:nvPr/>
          </p:nvSpPr>
          <p:spPr>
            <a:xfrm>
              <a:off x="5887047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72"/>
            <p:cNvSpPr/>
            <p:nvPr/>
          </p:nvSpPr>
          <p:spPr>
            <a:xfrm>
              <a:off x="7269171" y="30089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72"/>
            <p:cNvSpPr/>
            <p:nvPr/>
          </p:nvSpPr>
          <p:spPr>
            <a:xfrm>
              <a:off x="8460495" y="30089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72"/>
            <p:cNvSpPr/>
            <p:nvPr/>
          </p:nvSpPr>
          <p:spPr>
            <a:xfrm>
              <a:off x="75550" y="32802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72"/>
            <p:cNvSpPr/>
            <p:nvPr/>
          </p:nvSpPr>
          <p:spPr>
            <a:xfrm>
              <a:off x="1207008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72"/>
            <p:cNvSpPr/>
            <p:nvPr/>
          </p:nvSpPr>
          <p:spPr>
            <a:xfrm>
              <a:off x="205736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72"/>
            <p:cNvSpPr/>
            <p:nvPr/>
          </p:nvSpPr>
          <p:spPr>
            <a:xfrm>
              <a:off x="2907725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72"/>
            <p:cNvSpPr/>
            <p:nvPr/>
          </p:nvSpPr>
          <p:spPr>
            <a:xfrm>
              <a:off x="3821083" y="32802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72"/>
            <p:cNvSpPr/>
            <p:nvPr/>
          </p:nvSpPr>
          <p:spPr>
            <a:xfrm>
              <a:off x="4538542" y="328027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72"/>
            <p:cNvSpPr/>
            <p:nvPr/>
          </p:nvSpPr>
          <p:spPr>
            <a:xfrm>
              <a:off x="5837700" y="328027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72"/>
            <p:cNvSpPr/>
            <p:nvPr/>
          </p:nvSpPr>
          <p:spPr>
            <a:xfrm>
              <a:off x="6342758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72"/>
            <p:cNvSpPr/>
            <p:nvPr/>
          </p:nvSpPr>
          <p:spPr>
            <a:xfrm>
              <a:off x="725611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72"/>
            <p:cNvSpPr/>
            <p:nvPr/>
          </p:nvSpPr>
          <p:spPr>
            <a:xfrm>
              <a:off x="8106475" y="32802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72"/>
            <p:cNvSpPr/>
            <p:nvPr/>
          </p:nvSpPr>
          <p:spPr>
            <a:xfrm>
              <a:off x="75875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72"/>
            <p:cNvSpPr/>
            <p:nvPr/>
          </p:nvSpPr>
          <p:spPr>
            <a:xfrm>
              <a:off x="875466" y="35516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72"/>
            <p:cNvSpPr/>
            <p:nvPr/>
          </p:nvSpPr>
          <p:spPr>
            <a:xfrm>
              <a:off x="1855056" y="35516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72"/>
            <p:cNvSpPr/>
            <p:nvPr/>
          </p:nvSpPr>
          <p:spPr>
            <a:xfrm>
              <a:off x="2506146" y="35516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72"/>
            <p:cNvSpPr/>
            <p:nvPr/>
          </p:nvSpPr>
          <p:spPr>
            <a:xfrm>
              <a:off x="3236436" y="35516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72"/>
            <p:cNvSpPr/>
            <p:nvPr/>
          </p:nvSpPr>
          <p:spPr>
            <a:xfrm>
              <a:off x="4380727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72"/>
            <p:cNvSpPr/>
            <p:nvPr/>
          </p:nvSpPr>
          <p:spPr>
            <a:xfrm>
              <a:off x="5180317" y="35516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72"/>
            <p:cNvSpPr/>
            <p:nvPr/>
          </p:nvSpPr>
          <p:spPr>
            <a:xfrm>
              <a:off x="638040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72"/>
            <p:cNvSpPr/>
            <p:nvPr/>
          </p:nvSpPr>
          <p:spPr>
            <a:xfrm>
              <a:off x="724359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72"/>
            <p:cNvSpPr/>
            <p:nvPr/>
          </p:nvSpPr>
          <p:spPr>
            <a:xfrm>
              <a:off x="8106788" y="35516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72"/>
            <p:cNvSpPr/>
            <p:nvPr/>
          </p:nvSpPr>
          <p:spPr>
            <a:xfrm>
              <a:off x="75850" y="38229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72"/>
            <p:cNvSpPr/>
            <p:nvPr/>
          </p:nvSpPr>
          <p:spPr>
            <a:xfrm>
              <a:off x="1205542" y="38229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72"/>
            <p:cNvSpPr/>
            <p:nvPr/>
          </p:nvSpPr>
          <p:spPr>
            <a:xfrm>
              <a:off x="2054133" y="3822925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72"/>
            <p:cNvSpPr/>
            <p:nvPr/>
          </p:nvSpPr>
          <p:spPr>
            <a:xfrm>
              <a:off x="2444025" y="38229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72"/>
            <p:cNvSpPr/>
            <p:nvPr/>
          </p:nvSpPr>
          <p:spPr>
            <a:xfrm>
              <a:off x="3159717" y="3822925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72"/>
            <p:cNvSpPr/>
            <p:nvPr/>
          </p:nvSpPr>
          <p:spPr>
            <a:xfrm>
              <a:off x="4536008" y="38229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72"/>
            <p:cNvSpPr/>
            <p:nvPr/>
          </p:nvSpPr>
          <p:spPr>
            <a:xfrm>
              <a:off x="5172500" y="38229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72"/>
            <p:cNvSpPr/>
            <p:nvPr/>
          </p:nvSpPr>
          <p:spPr>
            <a:xfrm>
              <a:off x="5767292" y="38229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72"/>
            <p:cNvSpPr/>
            <p:nvPr/>
          </p:nvSpPr>
          <p:spPr>
            <a:xfrm>
              <a:off x="6890683" y="3822925"/>
              <a:ext cx="1484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72"/>
            <p:cNvSpPr/>
            <p:nvPr/>
          </p:nvSpPr>
          <p:spPr>
            <a:xfrm>
              <a:off x="8460475" y="38229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72"/>
            <p:cNvSpPr/>
            <p:nvPr/>
          </p:nvSpPr>
          <p:spPr>
            <a:xfrm>
              <a:off x="75870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72"/>
            <p:cNvSpPr/>
            <p:nvPr/>
          </p:nvSpPr>
          <p:spPr>
            <a:xfrm>
              <a:off x="775428" y="40942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72"/>
            <p:cNvSpPr/>
            <p:nvPr/>
          </p:nvSpPr>
          <p:spPr>
            <a:xfrm>
              <a:off x="1828686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72"/>
            <p:cNvSpPr/>
            <p:nvPr/>
          </p:nvSpPr>
          <p:spPr>
            <a:xfrm>
              <a:off x="2471545" y="40942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72"/>
            <p:cNvSpPr/>
            <p:nvPr/>
          </p:nvSpPr>
          <p:spPr>
            <a:xfrm>
              <a:off x="3442903" y="40942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72"/>
            <p:cNvSpPr/>
            <p:nvPr/>
          </p:nvSpPr>
          <p:spPr>
            <a:xfrm>
              <a:off x="4578962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72"/>
            <p:cNvSpPr/>
            <p:nvPr/>
          </p:nvSpPr>
          <p:spPr>
            <a:xfrm>
              <a:off x="5221820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72"/>
            <p:cNvSpPr/>
            <p:nvPr/>
          </p:nvSpPr>
          <p:spPr>
            <a:xfrm>
              <a:off x="6413679" y="40942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72"/>
            <p:cNvSpPr/>
            <p:nvPr/>
          </p:nvSpPr>
          <p:spPr>
            <a:xfrm>
              <a:off x="7268637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72"/>
            <p:cNvSpPr/>
            <p:nvPr/>
          </p:nvSpPr>
          <p:spPr>
            <a:xfrm>
              <a:off x="8460495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72"/>
            <p:cNvSpPr/>
            <p:nvPr/>
          </p:nvSpPr>
          <p:spPr>
            <a:xfrm>
              <a:off x="75850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72"/>
            <p:cNvSpPr/>
            <p:nvPr/>
          </p:nvSpPr>
          <p:spPr>
            <a:xfrm>
              <a:off x="933675" y="43655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72"/>
            <p:cNvSpPr/>
            <p:nvPr/>
          </p:nvSpPr>
          <p:spPr>
            <a:xfrm>
              <a:off x="1854500" y="43655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72"/>
            <p:cNvSpPr/>
            <p:nvPr/>
          </p:nvSpPr>
          <p:spPr>
            <a:xfrm>
              <a:off x="2500225" y="43655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72"/>
            <p:cNvSpPr/>
            <p:nvPr/>
          </p:nvSpPr>
          <p:spPr>
            <a:xfrm>
              <a:off x="3474450" y="436557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72"/>
            <p:cNvSpPr/>
            <p:nvPr/>
          </p:nvSpPr>
          <p:spPr>
            <a:xfrm>
              <a:off x="4078475" y="43655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72"/>
            <p:cNvSpPr/>
            <p:nvPr/>
          </p:nvSpPr>
          <p:spPr>
            <a:xfrm>
              <a:off x="5584000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72"/>
            <p:cNvSpPr/>
            <p:nvPr/>
          </p:nvSpPr>
          <p:spPr>
            <a:xfrm>
              <a:off x="6378225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72"/>
            <p:cNvSpPr/>
            <p:nvPr/>
          </p:nvSpPr>
          <p:spPr>
            <a:xfrm>
              <a:off x="7236050" y="43655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72"/>
            <p:cNvSpPr/>
            <p:nvPr/>
          </p:nvSpPr>
          <p:spPr>
            <a:xfrm>
              <a:off x="8368675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72"/>
            <p:cNvSpPr/>
            <p:nvPr/>
          </p:nvSpPr>
          <p:spPr>
            <a:xfrm>
              <a:off x="75863" y="46369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72"/>
            <p:cNvSpPr/>
            <p:nvPr/>
          </p:nvSpPr>
          <p:spPr>
            <a:xfrm>
              <a:off x="121742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72"/>
            <p:cNvSpPr/>
            <p:nvPr/>
          </p:nvSpPr>
          <p:spPr>
            <a:xfrm>
              <a:off x="2077879" y="46369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72"/>
            <p:cNvSpPr/>
            <p:nvPr/>
          </p:nvSpPr>
          <p:spPr>
            <a:xfrm>
              <a:off x="268453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72"/>
            <p:cNvSpPr/>
            <p:nvPr/>
          </p:nvSpPr>
          <p:spPr>
            <a:xfrm>
              <a:off x="3743296" y="46369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72"/>
            <p:cNvSpPr/>
            <p:nvPr/>
          </p:nvSpPr>
          <p:spPr>
            <a:xfrm>
              <a:off x="4540154" y="46369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72"/>
            <p:cNvSpPr/>
            <p:nvPr/>
          </p:nvSpPr>
          <p:spPr>
            <a:xfrm>
              <a:off x="5188513" y="46369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72"/>
            <p:cNvSpPr/>
            <p:nvPr/>
          </p:nvSpPr>
          <p:spPr>
            <a:xfrm>
              <a:off x="638587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72"/>
            <p:cNvSpPr/>
            <p:nvPr/>
          </p:nvSpPr>
          <p:spPr>
            <a:xfrm>
              <a:off x="7246329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72"/>
            <p:cNvSpPr/>
            <p:nvPr/>
          </p:nvSpPr>
          <p:spPr>
            <a:xfrm>
              <a:off x="810678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72"/>
            <p:cNvSpPr/>
            <p:nvPr/>
          </p:nvSpPr>
          <p:spPr>
            <a:xfrm>
              <a:off x="75625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72"/>
            <p:cNvSpPr/>
            <p:nvPr/>
          </p:nvSpPr>
          <p:spPr>
            <a:xfrm>
              <a:off x="1009417" y="49082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72"/>
            <p:cNvSpPr/>
            <p:nvPr/>
          </p:nvSpPr>
          <p:spPr>
            <a:xfrm>
              <a:off x="1668108" y="49082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72"/>
            <p:cNvSpPr/>
            <p:nvPr/>
          </p:nvSpPr>
          <p:spPr>
            <a:xfrm>
              <a:off x="2383500" y="49082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72"/>
            <p:cNvSpPr/>
            <p:nvPr/>
          </p:nvSpPr>
          <p:spPr>
            <a:xfrm>
              <a:off x="3623892" y="49082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72"/>
            <p:cNvSpPr/>
            <p:nvPr/>
          </p:nvSpPr>
          <p:spPr>
            <a:xfrm>
              <a:off x="4494683" y="49082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72"/>
            <p:cNvSpPr/>
            <p:nvPr/>
          </p:nvSpPr>
          <p:spPr>
            <a:xfrm>
              <a:off x="5481875" y="49082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72"/>
            <p:cNvSpPr/>
            <p:nvPr/>
          </p:nvSpPr>
          <p:spPr>
            <a:xfrm>
              <a:off x="6627467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72"/>
            <p:cNvSpPr/>
            <p:nvPr/>
          </p:nvSpPr>
          <p:spPr>
            <a:xfrm>
              <a:off x="7434658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72"/>
            <p:cNvSpPr/>
            <p:nvPr/>
          </p:nvSpPr>
          <p:spPr>
            <a:xfrm>
              <a:off x="8368450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>
                <a:alpha val="79215"/>
              </a:srgbClr>
            </a:gs>
            <a:gs pos="100000">
              <a:srgbClr val="DE87F1">
                <a:alpha val="39607"/>
              </a:srgbClr>
            </a:gs>
          </a:gsLst>
          <a:lin ang="13500032" scaled="0"/>
        </a:gradFill>
        <a:effectLst/>
      </p:bgPr>
    </p:bg>
    <p:spTree>
      <p:nvGrpSpPr>
        <p:cNvPr id="1" name="Shape 5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5" name="Google Shape;5105;p73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Gradient Backgrounds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66666"/>
                </a:solidFill>
              </a:rPr>
              <a:t>Softmax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66666"/>
                </a:solidFill>
              </a:rPr>
              <a:t>Convolve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66666"/>
                </a:solidFill>
              </a:rPr>
              <a:t>Sharpen</a:t>
            </a:r>
            <a:endParaRPr sz="1900">
              <a:solidFill>
                <a:srgbClr val="666666"/>
              </a:solidFill>
            </a:endParaRPr>
          </a:p>
        </p:txBody>
      </p:sp>
      <p:grpSp>
        <p:nvGrpSpPr>
          <p:cNvPr id="119" name="Google Shape;119;p19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20" name="Google Shape;120;p19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21" name="Google Shape;121;p19" descr="\sum" title="MathEquation,#56565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626450" y="1015775"/>
              <a:ext cx="289262" cy="329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9"/>
          <p:cNvGrpSpPr/>
          <p:nvPr/>
        </p:nvGrpSpPr>
        <p:grpSpPr>
          <a:xfrm>
            <a:off x="7503475" y="2801025"/>
            <a:ext cx="535200" cy="535200"/>
            <a:chOff x="7503475" y="2981725"/>
            <a:chExt cx="535200" cy="535200"/>
          </a:xfrm>
        </p:grpSpPr>
        <p:sp>
          <p:nvSpPr>
            <p:cNvPr id="123" name="Google Shape;123;p19"/>
            <p:cNvSpPr/>
            <p:nvPr/>
          </p:nvSpPr>
          <p:spPr>
            <a:xfrm>
              <a:off x="7503475" y="29817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24" name="Google Shape;124;p19" descr="\times" title="MathEquation,#565656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19"/>
          <p:cNvGrpSpPr/>
          <p:nvPr/>
        </p:nvGrpSpPr>
        <p:grpSpPr>
          <a:xfrm>
            <a:off x="7503475" y="1856950"/>
            <a:ext cx="535200" cy="535200"/>
            <a:chOff x="7503475" y="1967125"/>
            <a:chExt cx="535200" cy="535200"/>
          </a:xfrm>
        </p:grpSpPr>
        <p:sp>
          <p:nvSpPr>
            <p:cNvPr id="126" name="Google Shape;126;p19"/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27" name="Google Shape;127;p19" descr="\cdot" title="MathEquation,#565656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Google Shape;128;p19"/>
          <p:cNvGrpSpPr/>
          <p:nvPr/>
        </p:nvGrpSpPr>
        <p:grpSpPr>
          <a:xfrm>
            <a:off x="7503475" y="3745100"/>
            <a:ext cx="535200" cy="535200"/>
            <a:chOff x="7503475" y="3745100"/>
            <a:chExt cx="535200" cy="535200"/>
          </a:xfrm>
        </p:grpSpPr>
        <p:pic>
          <p:nvPicPr>
            <p:cNvPr id="129" name="Google Shape;129;p19" descr="+" title="MathEquation,#585858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9"/>
            <p:cNvSpPr/>
            <p:nvPr/>
          </p:nvSpPr>
          <p:spPr>
            <a:xfrm>
              <a:off x="7503475" y="374510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B2D3E"/>
            </a:gs>
            <a:gs pos="100000">
              <a:srgbClr val="EF473A"/>
            </a:gs>
          </a:gsLst>
          <a:lin ang="5400012" scaled="0"/>
        </a:gradFill>
        <a:effectLst/>
      </p:bgPr>
    </p:bg>
    <p:spTree>
      <p:nvGrpSpPr>
        <p:cNvPr id="1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8C0FF"/>
            </a:gs>
            <a:gs pos="100000">
              <a:srgbClr val="3F2B96"/>
            </a:gs>
          </a:gsLst>
          <a:lin ang="0" scaled="0"/>
        </a:gradFill>
        <a:effectLst/>
      </p:bgPr>
    </p:bg>
    <p:spTree>
      <p:nvGrpSpPr>
        <p:cNvPr id="1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5122;p77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ML and Health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Google Shape;5127;p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4525" y="610925"/>
            <a:ext cx="8121701" cy="39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8" name="Google Shape;5128;p78"/>
          <p:cNvSpPr/>
          <p:nvPr/>
        </p:nvSpPr>
        <p:spPr>
          <a:xfrm>
            <a:off x="7371550" y="2901250"/>
            <a:ext cx="196500" cy="3501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129" name="Google Shape;5129;p78"/>
          <p:cNvSpPr/>
          <p:nvPr/>
        </p:nvSpPr>
        <p:spPr>
          <a:xfrm>
            <a:off x="7371550" y="2551050"/>
            <a:ext cx="196500" cy="350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130" name="Google Shape;5130;p78"/>
          <p:cNvSpPr/>
          <p:nvPr/>
        </p:nvSpPr>
        <p:spPr>
          <a:xfrm>
            <a:off x="7371550" y="2200950"/>
            <a:ext cx="196500" cy="3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131" name="Google Shape;5131;p78"/>
          <p:cNvSpPr/>
          <p:nvPr/>
        </p:nvSpPr>
        <p:spPr>
          <a:xfrm>
            <a:off x="7371550" y="1850850"/>
            <a:ext cx="196500" cy="35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132" name="Google Shape;5132;p78"/>
          <p:cNvSpPr/>
          <p:nvPr/>
        </p:nvSpPr>
        <p:spPr>
          <a:xfrm>
            <a:off x="7611475" y="2024100"/>
            <a:ext cx="300300" cy="1380600"/>
          </a:xfrm>
          <a:prstGeom prst="rightBrace">
            <a:avLst>
              <a:gd name="adj1" fmla="val 50000"/>
              <a:gd name="adj2" fmla="val 5148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78"/>
          <p:cNvSpPr txBox="1"/>
          <p:nvPr/>
        </p:nvSpPr>
        <p:spPr>
          <a:xfrm rot="-2701427">
            <a:off x="7932963" y="3840488"/>
            <a:ext cx="1022052" cy="55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Pain Location </a:t>
            </a:r>
            <a:r>
              <a:rPr lang="en-GB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Assessment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134" name="Google Shape;5134;p78"/>
          <p:cNvCxnSpPr/>
          <p:nvPr/>
        </p:nvCxnSpPr>
        <p:spPr>
          <a:xfrm rot="10800000" flipH="1">
            <a:off x="7642075" y="1489475"/>
            <a:ext cx="417300" cy="331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5" name="Google Shape;5135;p78"/>
          <p:cNvSpPr txBox="1"/>
          <p:nvPr/>
        </p:nvSpPr>
        <p:spPr>
          <a:xfrm rot="-2310822">
            <a:off x="7820544" y="1111388"/>
            <a:ext cx="937046" cy="29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 pain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36" name="Google Shape;5136;p78"/>
          <p:cNvSpPr txBox="1"/>
          <p:nvPr/>
        </p:nvSpPr>
        <p:spPr>
          <a:xfrm rot="-2698646">
            <a:off x="634865" y="1489977"/>
            <a:ext cx="538603" cy="22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ICA</a:t>
            </a:r>
            <a:endParaRPr sz="9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37" name="Google Shape;5137;p78"/>
          <p:cNvSpPr txBox="1"/>
          <p:nvPr/>
        </p:nvSpPr>
        <p:spPr>
          <a:xfrm>
            <a:off x="6626750" y="1910075"/>
            <a:ext cx="1551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138" name="Google Shape;5138;p78"/>
          <p:cNvSpPr/>
          <p:nvPr/>
        </p:nvSpPr>
        <p:spPr>
          <a:xfrm>
            <a:off x="6642525" y="1394675"/>
            <a:ext cx="300300" cy="21657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39" name="Google Shape;5139;p78"/>
          <p:cNvSpPr txBox="1"/>
          <p:nvPr/>
        </p:nvSpPr>
        <p:spPr>
          <a:xfrm>
            <a:off x="5621225" y="1588050"/>
            <a:ext cx="684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40" name="Google Shape;5140;p78"/>
          <p:cNvSpPr txBox="1"/>
          <p:nvPr/>
        </p:nvSpPr>
        <p:spPr>
          <a:xfrm>
            <a:off x="5621225" y="2083763"/>
            <a:ext cx="684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41" name="Google Shape;5141;p78"/>
          <p:cNvSpPr txBox="1"/>
          <p:nvPr/>
        </p:nvSpPr>
        <p:spPr>
          <a:xfrm>
            <a:off x="5621225" y="2336600"/>
            <a:ext cx="684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42" name="Google Shape;5142;p78"/>
          <p:cNvSpPr txBox="1"/>
          <p:nvPr/>
        </p:nvSpPr>
        <p:spPr>
          <a:xfrm>
            <a:off x="5621225" y="2579475"/>
            <a:ext cx="684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43" name="Google Shape;5143;p78"/>
          <p:cNvSpPr txBox="1"/>
          <p:nvPr/>
        </p:nvSpPr>
        <p:spPr>
          <a:xfrm>
            <a:off x="5621225" y="2834313"/>
            <a:ext cx="6849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44" name="Google Shape;5144;p78"/>
          <p:cNvSpPr txBox="1"/>
          <p:nvPr/>
        </p:nvSpPr>
        <p:spPr>
          <a:xfrm>
            <a:off x="5621225" y="3075175"/>
            <a:ext cx="684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45" name="Google Shape;5145;p78"/>
          <p:cNvSpPr/>
          <p:nvPr/>
        </p:nvSpPr>
        <p:spPr>
          <a:xfrm>
            <a:off x="7371550" y="1850850"/>
            <a:ext cx="196500" cy="3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146" name="Google Shape;5146;p78"/>
          <p:cNvSpPr/>
          <p:nvPr/>
        </p:nvSpPr>
        <p:spPr>
          <a:xfrm>
            <a:off x="7371550" y="2200850"/>
            <a:ext cx="196500" cy="3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147" name="Google Shape;5147;p78"/>
          <p:cNvSpPr/>
          <p:nvPr/>
        </p:nvSpPr>
        <p:spPr>
          <a:xfrm>
            <a:off x="7371550" y="2200850"/>
            <a:ext cx="196500" cy="3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148" name="Google Shape;5148;p78"/>
          <p:cNvSpPr/>
          <p:nvPr/>
        </p:nvSpPr>
        <p:spPr>
          <a:xfrm>
            <a:off x="7371550" y="2200850"/>
            <a:ext cx="196500" cy="3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149" name="Google Shape;5149;p78"/>
          <p:cNvSpPr/>
          <p:nvPr/>
        </p:nvSpPr>
        <p:spPr>
          <a:xfrm>
            <a:off x="7346050" y="1667175"/>
            <a:ext cx="247500" cy="173910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chemeClr val="lt1"/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0" name="Google Shape;5150;p78"/>
          <p:cNvCxnSpPr/>
          <p:nvPr/>
        </p:nvCxnSpPr>
        <p:spPr>
          <a:xfrm>
            <a:off x="7346050" y="2024100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1" name="Google Shape;5151;p78"/>
          <p:cNvCxnSpPr/>
          <p:nvPr/>
        </p:nvCxnSpPr>
        <p:spPr>
          <a:xfrm>
            <a:off x="7346050" y="2375888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2" name="Google Shape;5152;p78"/>
          <p:cNvCxnSpPr/>
          <p:nvPr/>
        </p:nvCxnSpPr>
        <p:spPr>
          <a:xfrm>
            <a:off x="7346050" y="2726100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3" name="Google Shape;5153;p78"/>
          <p:cNvCxnSpPr/>
          <p:nvPr/>
        </p:nvCxnSpPr>
        <p:spPr>
          <a:xfrm>
            <a:off x="7346050" y="3076300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54" name="Google Shape;5154;p7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29701" y="2200950"/>
            <a:ext cx="966975" cy="1218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55" name="Google Shape;5155;p78"/>
          <p:cNvSpPr txBox="1"/>
          <p:nvPr/>
        </p:nvSpPr>
        <p:spPr>
          <a:xfrm>
            <a:off x="635225" y="3820275"/>
            <a:ext cx="1857600" cy="35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EEG Time Series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56" name="Google Shape;5156;p78"/>
          <p:cNvSpPr txBox="1"/>
          <p:nvPr/>
        </p:nvSpPr>
        <p:spPr>
          <a:xfrm>
            <a:off x="1332125" y="1005075"/>
            <a:ext cx="747600" cy="2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Time slice</a:t>
            </a:r>
            <a:endParaRPr sz="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57" name="Google Shape;5157;p78"/>
          <p:cNvSpPr txBox="1"/>
          <p:nvPr/>
        </p:nvSpPr>
        <p:spPr>
          <a:xfrm>
            <a:off x="5621225" y="1836076"/>
            <a:ext cx="684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58" name="Google Shape;5158;p78"/>
          <p:cNvSpPr txBox="1"/>
          <p:nvPr/>
        </p:nvSpPr>
        <p:spPr>
          <a:xfrm rot="-2700000">
            <a:off x="5228483" y="3971114"/>
            <a:ext cx="1263034" cy="5702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Spatial Feature Learning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59" name="Google Shape;5159;p78"/>
          <p:cNvSpPr txBox="1"/>
          <p:nvPr/>
        </p:nvSpPr>
        <p:spPr>
          <a:xfrm rot="-2700000">
            <a:off x="4231963" y="4026042"/>
            <a:ext cx="1067024" cy="4259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EEG Images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60" name="Google Shape;5160;p78"/>
          <p:cNvSpPr txBox="1"/>
          <p:nvPr/>
        </p:nvSpPr>
        <p:spPr>
          <a:xfrm>
            <a:off x="2649475" y="3994975"/>
            <a:ext cx="1502400" cy="5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Spectral Topography Maps 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61" name="Google Shape;5161;p78"/>
          <p:cNvSpPr/>
          <p:nvPr/>
        </p:nvSpPr>
        <p:spPr>
          <a:xfrm>
            <a:off x="3877975" y="562450"/>
            <a:ext cx="356700" cy="33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78"/>
          <p:cNvSpPr/>
          <p:nvPr/>
        </p:nvSpPr>
        <p:spPr>
          <a:xfrm>
            <a:off x="3906175" y="851775"/>
            <a:ext cx="300300" cy="3093000"/>
          </a:xfrm>
          <a:prstGeom prst="rightBrace">
            <a:avLst>
              <a:gd name="adj1" fmla="val 50000"/>
              <a:gd name="adj2" fmla="val 5148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78"/>
          <p:cNvSpPr/>
          <p:nvPr/>
        </p:nvSpPr>
        <p:spPr>
          <a:xfrm>
            <a:off x="2427425" y="1982975"/>
            <a:ext cx="300300" cy="393000"/>
          </a:xfrm>
          <a:prstGeom prst="rightArrow">
            <a:avLst>
              <a:gd name="adj1" fmla="val 50000"/>
              <a:gd name="adj2" fmla="val 17890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4" name="Google Shape;5164;p78"/>
          <p:cNvSpPr txBox="1"/>
          <p:nvPr/>
        </p:nvSpPr>
        <p:spPr>
          <a:xfrm>
            <a:off x="2368925" y="2024100"/>
            <a:ext cx="4173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Alpha</a:t>
            </a:r>
            <a:endParaRPr sz="7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65" name="Google Shape;5165;p78"/>
          <p:cNvSpPr/>
          <p:nvPr/>
        </p:nvSpPr>
        <p:spPr>
          <a:xfrm>
            <a:off x="5198875" y="2228825"/>
            <a:ext cx="300300" cy="4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78"/>
          <p:cNvSpPr/>
          <p:nvPr/>
        </p:nvSpPr>
        <p:spPr>
          <a:xfrm>
            <a:off x="5180500" y="2338625"/>
            <a:ext cx="51000" cy="29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78"/>
          <p:cNvSpPr/>
          <p:nvPr/>
        </p:nvSpPr>
        <p:spPr>
          <a:xfrm>
            <a:off x="5198875" y="2388675"/>
            <a:ext cx="300300" cy="296100"/>
          </a:xfrm>
          <a:prstGeom prst="rightArrow">
            <a:avLst>
              <a:gd name="adj1" fmla="val 50000"/>
              <a:gd name="adj2" fmla="val 32184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78"/>
          <p:cNvSpPr/>
          <p:nvPr/>
        </p:nvSpPr>
        <p:spPr>
          <a:xfrm>
            <a:off x="6977425" y="2286825"/>
            <a:ext cx="356700" cy="4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9" name="Google Shape;5169;p78"/>
          <p:cNvSpPr/>
          <p:nvPr/>
        </p:nvSpPr>
        <p:spPr>
          <a:xfrm>
            <a:off x="7007025" y="2388675"/>
            <a:ext cx="300300" cy="296100"/>
          </a:xfrm>
          <a:prstGeom prst="rightArrow">
            <a:avLst>
              <a:gd name="adj1" fmla="val 50000"/>
              <a:gd name="adj2" fmla="val 32184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0" name="Google Shape;5170;p78"/>
          <p:cNvSpPr/>
          <p:nvPr/>
        </p:nvSpPr>
        <p:spPr>
          <a:xfrm>
            <a:off x="6274350" y="2264625"/>
            <a:ext cx="356700" cy="4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1" name="Google Shape;5171;p78"/>
          <p:cNvSpPr/>
          <p:nvPr/>
        </p:nvSpPr>
        <p:spPr>
          <a:xfrm>
            <a:off x="6285213" y="2388675"/>
            <a:ext cx="300300" cy="296100"/>
          </a:xfrm>
          <a:prstGeom prst="rightArrow">
            <a:avLst>
              <a:gd name="adj1" fmla="val 50000"/>
              <a:gd name="adj2" fmla="val 32184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2" name="Google Shape;5172;p78"/>
          <p:cNvSpPr/>
          <p:nvPr/>
        </p:nvSpPr>
        <p:spPr>
          <a:xfrm>
            <a:off x="1509750" y="1243325"/>
            <a:ext cx="200100" cy="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3" name="Google Shape;5173;p78"/>
          <p:cNvSpPr/>
          <p:nvPr/>
        </p:nvSpPr>
        <p:spPr>
          <a:xfrm rot="-5400000">
            <a:off x="1588950" y="1201625"/>
            <a:ext cx="54000" cy="172200"/>
          </a:xfrm>
          <a:prstGeom prst="rightBrace">
            <a:avLst>
              <a:gd name="adj1" fmla="val 33009"/>
              <a:gd name="adj2" fmla="val 53229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74" name="Google Shape;5174;p78"/>
          <p:cNvSpPr/>
          <p:nvPr/>
        </p:nvSpPr>
        <p:spPr>
          <a:xfrm>
            <a:off x="2425975" y="1191525"/>
            <a:ext cx="356700" cy="2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5" name="Google Shape;5175;p78"/>
          <p:cNvSpPr txBox="1"/>
          <p:nvPr/>
        </p:nvSpPr>
        <p:spPr>
          <a:xfrm>
            <a:off x="2368925" y="1191525"/>
            <a:ext cx="4173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Alpha</a:t>
            </a:r>
            <a:endParaRPr sz="7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76" name="Google Shape;5176;p78"/>
          <p:cNvSpPr/>
          <p:nvPr/>
        </p:nvSpPr>
        <p:spPr>
          <a:xfrm>
            <a:off x="2427425" y="1126425"/>
            <a:ext cx="300300" cy="393000"/>
          </a:xfrm>
          <a:prstGeom prst="rightArrow">
            <a:avLst>
              <a:gd name="adj1" fmla="val 50000"/>
              <a:gd name="adj2" fmla="val 17890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7" name="Google Shape;5177;p78"/>
          <p:cNvSpPr txBox="1"/>
          <p:nvPr/>
        </p:nvSpPr>
        <p:spPr>
          <a:xfrm>
            <a:off x="2368925" y="1167550"/>
            <a:ext cx="4173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Theta</a:t>
            </a:r>
            <a:endParaRPr sz="7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78" name="Google Shape;5178;p78"/>
          <p:cNvSpPr/>
          <p:nvPr/>
        </p:nvSpPr>
        <p:spPr>
          <a:xfrm>
            <a:off x="2420025" y="3041700"/>
            <a:ext cx="356700" cy="19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9" name="Google Shape;5179;p78"/>
          <p:cNvSpPr/>
          <p:nvPr/>
        </p:nvSpPr>
        <p:spPr>
          <a:xfrm>
            <a:off x="2427425" y="2922525"/>
            <a:ext cx="300300" cy="393000"/>
          </a:xfrm>
          <a:prstGeom prst="rightArrow">
            <a:avLst>
              <a:gd name="adj1" fmla="val 50000"/>
              <a:gd name="adj2" fmla="val 17890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0" name="Google Shape;5180;p78"/>
          <p:cNvSpPr txBox="1"/>
          <p:nvPr/>
        </p:nvSpPr>
        <p:spPr>
          <a:xfrm>
            <a:off x="6617913" y="1620825"/>
            <a:ext cx="35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LSTM+AM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81" name="Google Shape;5181;p78"/>
          <p:cNvSpPr txBox="1"/>
          <p:nvPr/>
        </p:nvSpPr>
        <p:spPr>
          <a:xfrm>
            <a:off x="2368925" y="2987627"/>
            <a:ext cx="4173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Beta</a:t>
            </a:r>
            <a:endParaRPr sz="7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82" name="Google Shape;5182;p78"/>
          <p:cNvSpPr/>
          <p:nvPr/>
        </p:nvSpPr>
        <p:spPr>
          <a:xfrm>
            <a:off x="2774200" y="725750"/>
            <a:ext cx="1115400" cy="109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83" name="Google Shape;5183;p7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27988" y="511237"/>
            <a:ext cx="1082759" cy="10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4" name="Google Shape;5184;p7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70550" y="1038375"/>
            <a:ext cx="705284" cy="6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5" name="Google Shape;5185;p78"/>
          <p:cNvSpPr/>
          <p:nvPr/>
        </p:nvSpPr>
        <p:spPr>
          <a:xfrm>
            <a:off x="2765750" y="1805050"/>
            <a:ext cx="1115400" cy="107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86" name="Google Shape;5186;p7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801599" y="1729598"/>
            <a:ext cx="1027481" cy="8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7" name="Google Shape;5187;p7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298052" y="2160256"/>
            <a:ext cx="694697" cy="643318"/>
          </a:xfrm>
          <a:prstGeom prst="rect">
            <a:avLst/>
          </a:prstGeom>
          <a:noFill/>
          <a:ln>
            <a:noFill/>
          </a:ln>
        </p:spPr>
      </p:pic>
      <p:sp>
        <p:nvSpPr>
          <p:cNvPr id="5188" name="Google Shape;5188;p78"/>
          <p:cNvSpPr/>
          <p:nvPr/>
        </p:nvSpPr>
        <p:spPr>
          <a:xfrm>
            <a:off x="2791050" y="2875900"/>
            <a:ext cx="1096200" cy="10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89" name="Google Shape;5189;p78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859302" y="2834326"/>
            <a:ext cx="1082751" cy="1067037"/>
          </a:xfrm>
          <a:prstGeom prst="rect">
            <a:avLst/>
          </a:prstGeom>
          <a:noFill/>
          <a:ln>
            <a:noFill/>
          </a:ln>
        </p:spPr>
      </p:pic>
      <p:sp>
        <p:nvSpPr>
          <p:cNvPr id="5190" name="Google Shape;5190;p78"/>
          <p:cNvSpPr/>
          <p:nvPr/>
        </p:nvSpPr>
        <p:spPr>
          <a:xfrm>
            <a:off x="4216050" y="1914650"/>
            <a:ext cx="969600" cy="105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91" name="Google Shape;5191;p7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4248888" y="1977375"/>
            <a:ext cx="791317" cy="82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2" name="Google Shape;5192;p78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4542121" y="2285749"/>
            <a:ext cx="624167" cy="6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193" name="Google Shape;5193;p78"/>
          <p:cNvSpPr txBox="1"/>
          <p:nvPr/>
        </p:nvSpPr>
        <p:spPr>
          <a:xfrm>
            <a:off x="5512588" y="1455025"/>
            <a:ext cx="694800" cy="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4" name="Google Shape;5194;p78"/>
          <p:cNvSpPr txBox="1"/>
          <p:nvPr/>
        </p:nvSpPr>
        <p:spPr>
          <a:xfrm>
            <a:off x="5512575" y="1214125"/>
            <a:ext cx="694800" cy="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5" name="Google Shape;5195;p78"/>
          <p:cNvSpPr/>
          <p:nvPr/>
        </p:nvSpPr>
        <p:spPr>
          <a:xfrm>
            <a:off x="5514575" y="1644825"/>
            <a:ext cx="747600" cy="17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6" name="Google Shape;5196;p78"/>
          <p:cNvSpPr txBox="1"/>
          <p:nvPr/>
        </p:nvSpPr>
        <p:spPr>
          <a:xfrm>
            <a:off x="5539363" y="136112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7" name="Google Shape;5197;p78"/>
          <p:cNvSpPr txBox="1"/>
          <p:nvPr/>
        </p:nvSpPr>
        <p:spPr>
          <a:xfrm>
            <a:off x="5539363" y="125657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98" name="Google Shape;5198;p78"/>
          <p:cNvSpPr txBox="1"/>
          <p:nvPr/>
        </p:nvSpPr>
        <p:spPr>
          <a:xfrm>
            <a:off x="5539363" y="160667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9" name="Google Shape;5199;p78"/>
          <p:cNvSpPr txBox="1"/>
          <p:nvPr/>
        </p:nvSpPr>
        <p:spPr>
          <a:xfrm>
            <a:off x="5539363" y="150212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00" name="Google Shape;5200;p78"/>
          <p:cNvSpPr txBox="1"/>
          <p:nvPr/>
        </p:nvSpPr>
        <p:spPr>
          <a:xfrm>
            <a:off x="5539363" y="185017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1" name="Google Shape;5201;p78"/>
          <p:cNvSpPr txBox="1"/>
          <p:nvPr/>
        </p:nvSpPr>
        <p:spPr>
          <a:xfrm>
            <a:off x="5539363" y="174562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02" name="Google Shape;5202;p78"/>
          <p:cNvSpPr txBox="1"/>
          <p:nvPr/>
        </p:nvSpPr>
        <p:spPr>
          <a:xfrm>
            <a:off x="5539363" y="209572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78"/>
          <p:cNvSpPr txBox="1"/>
          <p:nvPr/>
        </p:nvSpPr>
        <p:spPr>
          <a:xfrm>
            <a:off x="5539363" y="199117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04" name="Google Shape;5204;p78"/>
          <p:cNvSpPr txBox="1"/>
          <p:nvPr/>
        </p:nvSpPr>
        <p:spPr>
          <a:xfrm>
            <a:off x="5539363" y="23476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78"/>
          <p:cNvSpPr txBox="1"/>
          <p:nvPr/>
        </p:nvSpPr>
        <p:spPr>
          <a:xfrm>
            <a:off x="5539363" y="22431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06" name="Google Shape;5206;p78"/>
          <p:cNvSpPr txBox="1"/>
          <p:nvPr/>
        </p:nvSpPr>
        <p:spPr>
          <a:xfrm>
            <a:off x="5539363" y="25932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7" name="Google Shape;5207;p78"/>
          <p:cNvSpPr txBox="1"/>
          <p:nvPr/>
        </p:nvSpPr>
        <p:spPr>
          <a:xfrm>
            <a:off x="5539363" y="24886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08" name="Google Shape;5208;p78"/>
          <p:cNvSpPr txBox="1"/>
          <p:nvPr/>
        </p:nvSpPr>
        <p:spPr>
          <a:xfrm>
            <a:off x="5539363" y="28367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9" name="Google Shape;5209;p78"/>
          <p:cNvSpPr txBox="1"/>
          <p:nvPr/>
        </p:nvSpPr>
        <p:spPr>
          <a:xfrm>
            <a:off x="5539363" y="27321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10" name="Google Shape;5210;p78"/>
          <p:cNvSpPr txBox="1"/>
          <p:nvPr/>
        </p:nvSpPr>
        <p:spPr>
          <a:xfrm>
            <a:off x="5539363" y="30822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78"/>
          <p:cNvSpPr txBox="1"/>
          <p:nvPr/>
        </p:nvSpPr>
        <p:spPr>
          <a:xfrm>
            <a:off x="5539363" y="29777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12" name="Google Shape;5212;p78"/>
          <p:cNvSpPr txBox="1"/>
          <p:nvPr/>
        </p:nvSpPr>
        <p:spPr>
          <a:xfrm>
            <a:off x="5539363" y="33257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3" name="Google Shape;5213;p78"/>
          <p:cNvSpPr txBox="1"/>
          <p:nvPr/>
        </p:nvSpPr>
        <p:spPr>
          <a:xfrm>
            <a:off x="5539363" y="32212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14" name="Google Shape;5214;p78"/>
          <p:cNvSpPr txBox="1"/>
          <p:nvPr/>
        </p:nvSpPr>
        <p:spPr>
          <a:xfrm>
            <a:off x="5539363" y="35713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5" name="Google Shape;5215;p78"/>
          <p:cNvSpPr txBox="1"/>
          <p:nvPr/>
        </p:nvSpPr>
        <p:spPr>
          <a:xfrm>
            <a:off x="5539363" y="34667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16" name="Google Shape;5216;p78"/>
          <p:cNvSpPr/>
          <p:nvPr/>
        </p:nvSpPr>
        <p:spPr>
          <a:xfrm rot="-2700000">
            <a:off x="6051111" y="3901412"/>
            <a:ext cx="1353827" cy="3500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78"/>
          <p:cNvSpPr/>
          <p:nvPr/>
        </p:nvSpPr>
        <p:spPr>
          <a:xfrm rot="-2700000">
            <a:off x="6707336" y="3853887"/>
            <a:ext cx="1353827" cy="3500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8" name="Google Shape;5218;p78"/>
          <p:cNvSpPr txBox="1"/>
          <p:nvPr/>
        </p:nvSpPr>
        <p:spPr>
          <a:xfrm rot="-2700000">
            <a:off x="6132090" y="3920549"/>
            <a:ext cx="1328371" cy="517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Temporal Feature Aggregation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19" name="Google Shape;5219;p78"/>
          <p:cNvSpPr txBox="1"/>
          <p:nvPr/>
        </p:nvSpPr>
        <p:spPr>
          <a:xfrm rot="-2700000">
            <a:off x="6949707" y="3907803"/>
            <a:ext cx="1263034" cy="5426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Pain Intensity Assessment</a:t>
            </a:r>
            <a:endParaRPr sz="1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4" name="Google Shape;5224;p7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42675" y="628425"/>
            <a:ext cx="3000775" cy="27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5" name="Google Shape;5225;p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92575" y="1977500"/>
            <a:ext cx="2028875" cy="20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6" name="Google Shape;5226;p79"/>
          <p:cNvSpPr txBox="1"/>
          <p:nvPr/>
        </p:nvSpPr>
        <p:spPr>
          <a:xfrm>
            <a:off x="6706525" y="125167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79"/>
          <p:cNvSpPr txBox="1"/>
          <p:nvPr/>
        </p:nvSpPr>
        <p:spPr>
          <a:xfrm>
            <a:off x="6706525" y="114712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28" name="Google Shape;5228;p79"/>
          <p:cNvSpPr txBox="1"/>
          <p:nvPr/>
        </p:nvSpPr>
        <p:spPr>
          <a:xfrm>
            <a:off x="6706525" y="149722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79"/>
          <p:cNvSpPr txBox="1"/>
          <p:nvPr/>
        </p:nvSpPr>
        <p:spPr>
          <a:xfrm>
            <a:off x="6706525" y="139267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30" name="Google Shape;5230;p79"/>
          <p:cNvSpPr txBox="1"/>
          <p:nvPr/>
        </p:nvSpPr>
        <p:spPr>
          <a:xfrm>
            <a:off x="6706525" y="174072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1" name="Google Shape;5231;p79"/>
          <p:cNvSpPr txBox="1"/>
          <p:nvPr/>
        </p:nvSpPr>
        <p:spPr>
          <a:xfrm>
            <a:off x="6706525" y="163617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32" name="Google Shape;5232;p79"/>
          <p:cNvSpPr txBox="1"/>
          <p:nvPr/>
        </p:nvSpPr>
        <p:spPr>
          <a:xfrm>
            <a:off x="6706525" y="1986275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79"/>
          <p:cNvSpPr txBox="1"/>
          <p:nvPr/>
        </p:nvSpPr>
        <p:spPr>
          <a:xfrm>
            <a:off x="6706525" y="1881725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34" name="Google Shape;5234;p79"/>
          <p:cNvSpPr txBox="1"/>
          <p:nvPr/>
        </p:nvSpPr>
        <p:spPr>
          <a:xfrm>
            <a:off x="6706525" y="22382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5" name="Google Shape;5235;p79"/>
          <p:cNvSpPr txBox="1"/>
          <p:nvPr/>
        </p:nvSpPr>
        <p:spPr>
          <a:xfrm>
            <a:off x="6706525" y="21336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36" name="Google Shape;5236;p79"/>
          <p:cNvSpPr txBox="1"/>
          <p:nvPr/>
        </p:nvSpPr>
        <p:spPr>
          <a:xfrm>
            <a:off x="6706525" y="24837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7" name="Google Shape;5237;p79"/>
          <p:cNvSpPr txBox="1"/>
          <p:nvPr/>
        </p:nvSpPr>
        <p:spPr>
          <a:xfrm>
            <a:off x="6706525" y="23792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38" name="Google Shape;5238;p79"/>
          <p:cNvSpPr txBox="1"/>
          <p:nvPr/>
        </p:nvSpPr>
        <p:spPr>
          <a:xfrm>
            <a:off x="6706525" y="27272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9" name="Google Shape;5239;p79"/>
          <p:cNvSpPr txBox="1"/>
          <p:nvPr/>
        </p:nvSpPr>
        <p:spPr>
          <a:xfrm>
            <a:off x="6706525" y="26227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40" name="Google Shape;5240;p79"/>
          <p:cNvSpPr txBox="1"/>
          <p:nvPr/>
        </p:nvSpPr>
        <p:spPr>
          <a:xfrm>
            <a:off x="6706525" y="29728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1" name="Google Shape;5241;p79"/>
          <p:cNvSpPr txBox="1"/>
          <p:nvPr/>
        </p:nvSpPr>
        <p:spPr>
          <a:xfrm>
            <a:off x="6706525" y="28682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42" name="Google Shape;5242;p79"/>
          <p:cNvSpPr txBox="1"/>
          <p:nvPr/>
        </p:nvSpPr>
        <p:spPr>
          <a:xfrm>
            <a:off x="6706525" y="321630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3" name="Google Shape;5243;p79"/>
          <p:cNvSpPr txBox="1"/>
          <p:nvPr/>
        </p:nvSpPr>
        <p:spPr>
          <a:xfrm>
            <a:off x="6706525" y="311175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44" name="Google Shape;5244;p79"/>
          <p:cNvSpPr txBox="1"/>
          <p:nvPr/>
        </p:nvSpPr>
        <p:spPr>
          <a:xfrm>
            <a:off x="6706525" y="3461850"/>
            <a:ext cx="694800" cy="141000"/>
          </a:xfrm>
          <a:prstGeom prst="rect">
            <a:avLst/>
          </a:prstGeom>
          <a:solidFill>
            <a:srgbClr val="69C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5" name="Google Shape;5245;p79"/>
          <p:cNvSpPr txBox="1"/>
          <p:nvPr/>
        </p:nvSpPr>
        <p:spPr>
          <a:xfrm>
            <a:off x="6706525" y="3357300"/>
            <a:ext cx="69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Conv</a:t>
            </a: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0" name="Google Shape;5250;p8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73625" y="223463"/>
            <a:ext cx="4010025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1" name="Google Shape;5251;p8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26850" y="2120687"/>
            <a:ext cx="2827825" cy="27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6" name="Google Shape;5256;p8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35623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7" name="Google Shape;5257;p8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72475" y="1493100"/>
            <a:ext cx="280987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2" name="Google Shape;5262;p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3825" y="862013"/>
            <a:ext cx="4791075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3" name="Google Shape;5263;p8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899900" y="3907300"/>
            <a:ext cx="733744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4" name="Google Shape;5264;p8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66175" y="3882988"/>
            <a:ext cx="859875" cy="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5" name="Google Shape;5265;p82"/>
          <p:cNvSpPr txBox="1"/>
          <p:nvPr/>
        </p:nvSpPr>
        <p:spPr>
          <a:xfrm>
            <a:off x="790100" y="681325"/>
            <a:ext cx="1185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Activations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(U=WX)</a:t>
            </a:r>
            <a:endParaRPr b="1"/>
          </a:p>
        </p:txBody>
      </p:sp>
      <p:sp>
        <p:nvSpPr>
          <p:cNvPr id="5266" name="Google Shape;5266;p82"/>
          <p:cNvSpPr txBox="1"/>
          <p:nvPr/>
        </p:nvSpPr>
        <p:spPr>
          <a:xfrm>
            <a:off x="656750" y="1917875"/>
            <a:ext cx="1562100" cy="50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Scalp maps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(        )</a:t>
            </a:r>
            <a:endParaRPr b="1"/>
          </a:p>
        </p:txBody>
      </p:sp>
      <p:pic>
        <p:nvPicPr>
          <p:cNvPr id="5267" name="Google Shape;5267;p8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935468" y="436025"/>
            <a:ext cx="383250" cy="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8" name="Google Shape;5268;p8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100" y="3312450"/>
            <a:ext cx="383250" cy="22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9" name="Google Shape;5269;p8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246174" y="2252200"/>
            <a:ext cx="383250" cy="21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4" name="Google Shape;5274;p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55275" y="862013"/>
            <a:ext cx="479107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5" name="Google Shape;5275;p83"/>
          <p:cNvSpPr/>
          <p:nvPr/>
        </p:nvSpPr>
        <p:spPr>
          <a:xfrm>
            <a:off x="4992300" y="3900200"/>
            <a:ext cx="2319600" cy="4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6" name="Google Shape;5276;p8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79250" y="3900200"/>
            <a:ext cx="864514" cy="5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7" name="Google Shape;5277;p8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126800" y="3853000"/>
            <a:ext cx="949675" cy="5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g0N2ZhNTFiN2U3NDE4YTFlMWM1MGM3MjEwOTllOGYifQ==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3374</Words>
  <Application>Microsoft Office PowerPoint</Application>
  <PresentationFormat>全屏显示(16:9)</PresentationFormat>
  <Paragraphs>1546</Paragraphs>
  <Slides>130</Slides>
  <Notes>130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36" baseType="lpstr">
      <vt:lpstr>Consolas</vt:lpstr>
      <vt:lpstr>Nanum Gothic</vt:lpstr>
      <vt:lpstr>Roboto</vt:lpstr>
      <vt:lpstr>Arial</vt:lpstr>
      <vt:lpstr>Times New Roman</vt:lpstr>
      <vt:lpstr>Simple Light</vt:lpstr>
      <vt:lpstr>ML Visuals</vt:lpstr>
      <vt:lpstr>Basic components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Architectures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ML Concepts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Abstract backgrounds</vt:lpstr>
      <vt:lpstr>PowerPoint 演示文稿</vt:lpstr>
      <vt:lpstr>PowerPoint 演示文稿</vt:lpstr>
      <vt:lpstr>PowerPoint 演示文稿</vt:lpstr>
      <vt:lpstr>PowerPoint 演示文稿</vt:lpstr>
      <vt:lpstr>Gradient Backgrounds</vt:lpstr>
      <vt:lpstr>PowerPoint 演示文稿</vt:lpstr>
      <vt:lpstr>PowerPoint 演示文稿</vt:lpstr>
      <vt:lpstr>PowerPoint 演示文稿</vt:lpstr>
      <vt:lpstr>ML and Health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Miscellaneous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ML System Design / Infrastructure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Visuals By dair.ai</dc:title>
  <dc:creator>黄海广</dc:creator>
  <cp:lastModifiedBy>昱锋 王</cp:lastModifiedBy>
  <cp:revision>6</cp:revision>
  <dcterms:created xsi:type="dcterms:W3CDTF">2023-10-22T03:43:00Z</dcterms:created>
  <dcterms:modified xsi:type="dcterms:W3CDTF">2025-08-27T01:08:00Z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C4EBCD84666548B3B7E2C5E1AF5A2DD6_13</vt:lpwstr>
  </property>
  <property fmtid="{D5CDD505-2E9C-101B-9397-08002B2CF9AE}" pid="3" name="KSOProductBuildVer">
    <vt:lpwstr>2052-12.1.0.16929</vt:lpwstr>
  </property>
</Properties>
</file>